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4"/>
    <p:sldMasterId id="2147483648" r:id="rId5"/>
  </p:sldMasterIdLst>
  <p:notesMasterIdLst>
    <p:notesMasterId r:id="rId15"/>
  </p:notesMasterIdLst>
  <p:handoutMasterIdLst>
    <p:handoutMasterId r:id="rId16"/>
  </p:handoutMasterIdLst>
  <p:sldIdLst>
    <p:sldId id="537" r:id="rId6"/>
    <p:sldId id="543" r:id="rId7"/>
    <p:sldId id="544" r:id="rId8"/>
    <p:sldId id="545" r:id="rId9"/>
    <p:sldId id="546" r:id="rId10"/>
    <p:sldId id="547" r:id="rId11"/>
    <p:sldId id="533" r:id="rId12"/>
    <p:sldId id="539" r:id="rId13"/>
    <p:sldId id="540" r:id="rId14"/>
  </p:sldIdLst>
  <p:sldSz cx="12192000" cy="6858000"/>
  <p:notesSz cx="6858000" cy="9144000"/>
  <p:custDataLst>
    <p:tags r:id="rId17"/>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folien - Titel" id="{2CBC19CB-061C-4D79-BD03-AABBCF300610}">
          <p14:sldIdLst>
            <p14:sldId id="537"/>
            <p14:sldId id="543"/>
          </p14:sldIdLst>
        </p14:section>
        <p14:section name="Standardfolien - Inhalte" id="{8CFD0B11-C278-4998-8703-D94F7A54B7B6}">
          <p14:sldIdLst>
            <p14:sldId id="544"/>
            <p14:sldId id="545"/>
            <p14:sldId id="546"/>
            <p14:sldId id="547"/>
            <p14:sldId id="533"/>
          </p14:sldIdLst>
        </p14:section>
        <p14:section name="Standardfolien - Abschluss" id="{2F8E7509-D7F5-4B92-849A-0DB33096F5E6}">
          <p14:sldIdLst>
            <p14:sldId id="539"/>
            <p14:sldId id="540"/>
          </p14:sldIdLst>
        </p14:section>
        <p14:section name="Beispielfolien" id="{7025344D-C4B2-4390-981A-46500C62E0C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E82"/>
    <a:srgbClr val="014A6C"/>
    <a:srgbClr val="79C9D7"/>
    <a:srgbClr val="05B1A9"/>
    <a:srgbClr val="014A6B"/>
    <a:srgbClr val="FF9900"/>
    <a:srgbClr val="4DC7D2"/>
    <a:srgbClr val="00779A"/>
    <a:srgbClr val="F907E8"/>
    <a:srgbClr val="E5EE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083E6E3-FA7D-4D7B-A595-EF9225AFEA82}">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Helle Formatvorlage 1 - Akz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E8B1032C-EA38-4F05-BA0D-38AFFFC7BED3}" styleName="Helle Formatvorlage 3 - Akz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269D01E-BC32-4049-B463-5C60D7B0CCD2}" styleName="Designformatvorlage 2 - Akz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712" autoAdjust="0"/>
    <p:restoredTop sz="95737" autoAdjust="0"/>
  </p:normalViewPr>
  <p:slideViewPr>
    <p:cSldViewPr snapToGrid="0" showGuides="1">
      <p:cViewPr varScale="1">
        <p:scale>
          <a:sx n="111" d="100"/>
          <a:sy n="111" d="100"/>
        </p:scale>
        <p:origin x="1008" y="96"/>
      </p:cViewPr>
      <p:guideLst/>
    </p:cSldViewPr>
  </p:slideViewPr>
  <p:outlineViewPr>
    <p:cViewPr>
      <p:scale>
        <a:sx n="33" d="100"/>
        <a:sy n="33" d="100"/>
      </p:scale>
      <p:origin x="0" y="-22308"/>
    </p:cViewPr>
  </p:outlin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86" d="100"/>
          <a:sy n="86" d="100"/>
        </p:scale>
        <p:origin x="378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B028EFDA-A75E-49AB-9C1C-E96D5D82019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a:extLst>
              <a:ext uri="{FF2B5EF4-FFF2-40B4-BE49-F238E27FC236}">
                <a16:creationId xmlns:a16="http://schemas.microsoft.com/office/drawing/2014/main" id="{89DB3184-593B-4E78-B58C-DA62E4A2A4A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51B798-6D2C-417B-AF46-ECB70983C150}" type="datetimeFigureOut">
              <a:rPr lang="en-US" smtClean="0"/>
              <a:t>1/14/2026</a:t>
            </a:fld>
            <a:endParaRPr lang="en-US"/>
          </a:p>
        </p:txBody>
      </p:sp>
      <p:sp>
        <p:nvSpPr>
          <p:cNvPr id="4" name="Fußzeilenplatzhalter 3">
            <a:extLst>
              <a:ext uri="{FF2B5EF4-FFF2-40B4-BE49-F238E27FC236}">
                <a16:creationId xmlns:a16="http://schemas.microsoft.com/office/drawing/2014/main" id="{5015F87B-7E94-4DDB-9703-3B62B77C5F8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Foliennummernplatzhalter 4">
            <a:extLst>
              <a:ext uri="{FF2B5EF4-FFF2-40B4-BE49-F238E27FC236}">
                <a16:creationId xmlns:a16="http://schemas.microsoft.com/office/drawing/2014/main" id="{87C9CA73-2501-4D43-9D8D-E09D9E3F3D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8651251-5CB6-4896-AAF1-C5E7C80339FD}" type="slidenum">
              <a:rPr lang="en-US" smtClean="0"/>
              <a:t>‹Nr.›</a:t>
            </a:fld>
            <a:endParaRPr lang="en-US"/>
          </a:p>
        </p:txBody>
      </p:sp>
    </p:spTree>
    <p:extLst>
      <p:ext uri="{BB962C8B-B14F-4D97-AF65-F5344CB8AC3E}">
        <p14:creationId xmlns:p14="http://schemas.microsoft.com/office/powerpoint/2010/main" val="2254844965"/>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00A665-AB63-487C-A689-A96D5AA0C864}" type="datetimeFigureOut">
              <a:rPr lang="en-US" smtClean="0"/>
              <a:t>1/14/2026</a:t>
            </a:fld>
            <a:endParaRPr lang="en-US"/>
          </a:p>
        </p:txBody>
      </p:sp>
      <p:sp>
        <p:nvSpPr>
          <p:cNvPr id="4" name="Folienbildplatzhalter 3"/>
          <p:cNvSpPr>
            <a:spLocks noGrp="1" noRot="1" noChangeAspect="1"/>
          </p:cNvSpPr>
          <p:nvPr>
            <p:ph type="sldImg" idx="2"/>
          </p:nvPr>
        </p:nvSpPr>
        <p:spPr>
          <a:xfrm>
            <a:off x="1455821" y="1143000"/>
            <a:ext cx="3946358" cy="2219826"/>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0" tIns="0" rIns="0" bIns="0" rtlCol="0"/>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629F0A-9DE2-44AB-9A84-CC28BAF7B397}" type="slidenum">
              <a:rPr lang="en-US" smtClean="0"/>
              <a:t>‹Nr.›</a:t>
            </a:fld>
            <a:endParaRPr lang="en-US"/>
          </a:p>
        </p:txBody>
      </p:sp>
    </p:spTree>
    <p:extLst>
      <p:ext uri="{BB962C8B-B14F-4D97-AF65-F5344CB8AC3E}">
        <p14:creationId xmlns:p14="http://schemas.microsoft.com/office/powerpoint/2010/main" val="1952665626"/>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kern="1200">
        <a:solidFill>
          <a:schemeClr val="accent1"/>
        </a:solidFill>
        <a:latin typeface="+mj-lt"/>
        <a:ea typeface="+mn-ea"/>
        <a:cs typeface="+mn-cs"/>
      </a:defRPr>
    </a:lvl1pPr>
    <a:lvl2pPr marL="180975" indent="-180975" algn="l" defTabSz="914400" rtl="0" eaLnBrk="1" latinLnBrk="0" hangingPunct="1">
      <a:buClr>
        <a:schemeClr val="accent1"/>
      </a:buClr>
      <a:buFont typeface="Wingdings" panose="05000000000000000000" pitchFamily="2" charset="2"/>
      <a:buChar char="§"/>
      <a:defRPr sz="1200" kern="1200">
        <a:solidFill>
          <a:schemeClr val="tx1"/>
        </a:solidFill>
        <a:latin typeface="+mn-lt"/>
        <a:ea typeface="+mn-ea"/>
        <a:cs typeface="+mn-cs"/>
      </a:defRPr>
    </a:lvl2pPr>
    <a:lvl3pPr marL="360363" indent="-179388" algn="l" defTabSz="914400" rtl="0" eaLnBrk="1" latinLnBrk="0" hangingPunct="1">
      <a:buClr>
        <a:schemeClr val="bg2"/>
      </a:buClr>
      <a:buFont typeface="Wingdings" panose="05000000000000000000" pitchFamily="2" charset="2"/>
      <a:buChar char="§"/>
      <a:defRPr sz="1200" kern="1200">
        <a:solidFill>
          <a:schemeClr val="tx1"/>
        </a:solidFill>
        <a:latin typeface="+mn-lt"/>
        <a:ea typeface="+mn-ea"/>
        <a:cs typeface="+mn-cs"/>
      </a:defRPr>
    </a:lvl3pPr>
    <a:lvl4pPr marL="541338" indent="-180975" algn="l" defTabSz="914400" rtl="0" eaLnBrk="1" latinLnBrk="0" hangingPunct="1">
      <a:buClr>
        <a:schemeClr val="bg2"/>
      </a:buClr>
      <a:buFont typeface="Wingdings" panose="05000000000000000000" pitchFamily="2" charset="2"/>
      <a:buChar char="§"/>
      <a:defRPr sz="1200" kern="1200">
        <a:solidFill>
          <a:schemeClr val="tx1"/>
        </a:solidFill>
        <a:latin typeface="+mn-lt"/>
        <a:ea typeface="+mn-ea"/>
        <a:cs typeface="+mn-cs"/>
      </a:defRPr>
    </a:lvl4pPr>
    <a:lvl5pPr marL="722313" indent="-180975" algn="l" defTabSz="914400" rtl="0" eaLnBrk="1" latinLnBrk="0" hangingPunct="1">
      <a:buClr>
        <a:schemeClr val="bg2"/>
      </a:buClr>
      <a:buFont typeface="Wingdings" panose="05000000000000000000" pitchFamily="2" charset="2"/>
      <a:buChar char="§"/>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7.xml"/><Relationship Id="rId4" Type="http://schemas.openxmlformats.org/officeDocument/2006/relationships/image" Target="../media/image1.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2.xml"/><Relationship Id="rId1" Type="http://schemas.openxmlformats.org/officeDocument/2006/relationships/tags" Target="../tags/tag8.xml"/><Relationship Id="rId4" Type="http://schemas.openxmlformats.org/officeDocument/2006/relationships/image" Target="../media/image1.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2.xml"/><Relationship Id="rId1" Type="http://schemas.openxmlformats.org/officeDocument/2006/relationships/tags" Target="../tags/tag9.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2.xml"/><Relationship Id="rId1" Type="http://schemas.openxmlformats.org/officeDocument/2006/relationships/tags" Target="../tags/tag10.xml"/><Relationship Id="rId4" Type="http://schemas.openxmlformats.org/officeDocument/2006/relationships/image" Target="../media/image1.emf"/></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2.xml"/><Relationship Id="rId1" Type="http://schemas.openxmlformats.org/officeDocument/2006/relationships/tags" Target="../tags/tag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1.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2.xml"/><Relationship Id="rId1" Type="http://schemas.openxmlformats.org/officeDocument/2006/relationships/tags" Target="../tags/tag12.xml"/><Relationship Id="rId5" Type="http://schemas.openxmlformats.org/officeDocument/2006/relationships/image" Target="../media/image2.png"/><Relationship Id="rId4" Type="http://schemas.openxmlformats.org/officeDocument/2006/relationships/image" Target="../media/image1.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2.xml"/><Relationship Id="rId1" Type="http://schemas.openxmlformats.org/officeDocument/2006/relationships/tags" Target="../tags/tag13.xml"/><Relationship Id="rId4" Type="http://schemas.openxmlformats.org/officeDocument/2006/relationships/image" Target="../media/image1.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2.xml"/><Relationship Id="rId1" Type="http://schemas.openxmlformats.org/officeDocument/2006/relationships/tags" Target="../tags/tag14.xml"/><Relationship Id="rId4" Type="http://schemas.openxmlformats.org/officeDocument/2006/relationships/image" Target="../media/image1.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2.xml"/><Relationship Id="rId1" Type="http://schemas.openxmlformats.org/officeDocument/2006/relationships/tags" Target="../tags/tag15.xml"/><Relationship Id="rId5" Type="http://schemas.openxmlformats.org/officeDocument/2006/relationships/image" Target="../media/image5.png"/><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1.bin"/><Relationship Id="rId7"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2.xml"/><Relationship Id="rId1" Type="http://schemas.openxmlformats.org/officeDocument/2006/relationships/tags" Target="../tags/tag16.xml"/><Relationship Id="rId5" Type="http://schemas.openxmlformats.org/officeDocument/2006/relationships/image" Target="../media/image7.png"/><Relationship Id="rId4" Type="http://schemas.openxmlformats.org/officeDocument/2006/relationships/image" Target="../media/image1.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2.xml"/><Relationship Id="rId1" Type="http://schemas.openxmlformats.org/officeDocument/2006/relationships/tags" Target="../tags/tag17.xml"/><Relationship Id="rId5" Type="http://schemas.openxmlformats.org/officeDocument/2006/relationships/image" Target="../media/image2.png"/><Relationship Id="rId4" Type="http://schemas.openxmlformats.org/officeDocument/2006/relationships/image" Target="../media/image1.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2.xml"/><Relationship Id="rId1" Type="http://schemas.openxmlformats.org/officeDocument/2006/relationships/tags" Target="../tags/tag18.xml"/><Relationship Id="rId5" Type="http://schemas.openxmlformats.org/officeDocument/2006/relationships/image" Target="../media/image2.png"/><Relationship Id="rId4"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1.bin"/><Relationship Id="rId7"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1.bin"/><Relationship Id="rId7"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Linien)">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5" name="Grafik 4">
            <a:extLst>
              <a:ext uri="{FF2B5EF4-FFF2-40B4-BE49-F238E27FC236}">
                <a16:creationId xmlns:a16="http://schemas.microsoft.com/office/drawing/2014/main" id="{11F1A574-59A7-4800-855F-6C927C3EF908}"/>
              </a:ext>
            </a:extLst>
          </p:cNvPr>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0" y="0"/>
            <a:ext cx="12192000" cy="6858000"/>
          </a:xfrm>
          <a:prstGeom prst="rect">
            <a:avLst/>
          </a:prstGeom>
          <a:noFill/>
        </p:spPr>
      </p:pic>
      <p:cxnSp>
        <p:nvCxnSpPr>
          <p:cNvPr id="22" name="Gerader Verbinder 21">
            <a:extLst>
              <a:ext uri="{FF2B5EF4-FFF2-40B4-BE49-F238E27FC236}">
                <a16:creationId xmlns:a16="http://schemas.microsoft.com/office/drawing/2014/main" id="{ED49F1F8-4B89-4B18-B579-CD843138501E}"/>
              </a:ext>
            </a:extLst>
          </p:cNvPr>
          <p:cNvCxnSpPr>
            <a:cxnSpLocks/>
          </p:cNvCxnSpPr>
          <p:nvPr userDrawn="1"/>
        </p:nvCxnSpPr>
        <p:spPr bwMode="gray">
          <a:xfrm>
            <a:off x="475302" y="4243673"/>
            <a:ext cx="527204" cy="0"/>
          </a:xfrm>
          <a:prstGeom prst="line">
            <a:avLst/>
          </a:prstGeom>
          <a:noFill/>
          <a:ln w="69850" cap="flat" cmpd="sng" algn="ctr">
            <a:solidFill>
              <a:schemeClr val="bg1"/>
            </a:solidFill>
            <a:prstDash val="solid"/>
            <a:round/>
            <a:headEnd type="none" w="med" len="med"/>
            <a:tailEnd type="none" w="med" len="med"/>
          </a:ln>
          <a:effectLst/>
        </p:spPr>
      </p:cxnSp>
      <p:sp>
        <p:nvSpPr>
          <p:cNvPr id="23" name="Textplatzhalter 10"/>
          <p:cNvSpPr>
            <a:spLocks noGrp="1"/>
          </p:cNvSpPr>
          <p:nvPr>
            <p:ph type="body" sz="quarter" idx="10" hasCustomPrompt="1"/>
          </p:nvPr>
        </p:nvSpPr>
        <p:spPr>
          <a:xfrm>
            <a:off x="479425" y="2931886"/>
            <a:ext cx="9494838" cy="1123798"/>
          </a:xfrm>
          <a:prstGeom prst="rect">
            <a:avLst/>
          </a:prstGeom>
        </p:spPr>
        <p:txBody>
          <a:bodyPr lIns="0" tIns="0" rIns="0" bIns="0" anchor="b" anchorCtr="0"/>
          <a:lstStyle>
            <a:lvl1pPr marL="0" indent="0">
              <a:buFontTx/>
              <a:buNone/>
              <a:defRPr sz="1600">
                <a:solidFill>
                  <a:schemeClr val="bg1"/>
                </a:solidFill>
                <a:latin typeface="Frutiger LT Com 65 Bold" panose="020B0803030504020204" pitchFamily="34" charset="0"/>
              </a:defRPr>
            </a:lvl1pPr>
          </a:lstStyle>
          <a:p>
            <a:pPr marL="0" indent="0">
              <a:buNone/>
            </a:pPr>
            <a:r>
              <a:rPr lang="de-DE" sz="1600" dirty="0" err="1">
                <a:solidFill>
                  <a:schemeClr val="bg1"/>
                </a:solidFill>
                <a:latin typeface="Frutiger LT Com 65 Bold" panose="020B0803030504020204" pitchFamily="34" charset="0"/>
              </a:rPr>
              <a:t>Subline</a:t>
            </a:r>
            <a:r>
              <a:rPr lang="de-DE" sz="1600" dirty="0">
                <a:solidFill>
                  <a:schemeClr val="bg1"/>
                </a:solidFill>
                <a:latin typeface="Frutiger LT Com 65 Bold" panose="020B0803030504020204" pitchFamily="34" charset="0"/>
              </a:rPr>
              <a:t>/Referent/Datum, </a:t>
            </a:r>
            <a:r>
              <a:rPr lang="de-DE" sz="1600" dirty="0" err="1">
                <a:solidFill>
                  <a:schemeClr val="bg1"/>
                </a:solidFill>
                <a:latin typeface="Frutiger LT Com 65 Bold" panose="020B0803030504020204" pitchFamily="34" charset="0"/>
              </a:rPr>
              <a:t>Frutiger</a:t>
            </a:r>
            <a:r>
              <a:rPr lang="de-DE" sz="1600" dirty="0">
                <a:solidFill>
                  <a:schemeClr val="bg1"/>
                </a:solidFill>
                <a:latin typeface="Frutiger LT Com 65 Bold" panose="020B0803030504020204" pitchFamily="34" charset="0"/>
              </a:rPr>
              <a:t> LT </a:t>
            </a:r>
            <a:r>
              <a:rPr lang="de-DE" sz="1600" dirty="0" err="1">
                <a:solidFill>
                  <a:schemeClr val="bg1"/>
                </a:solidFill>
                <a:latin typeface="Frutiger LT Com 65 Bold" panose="020B0803030504020204" pitchFamily="34" charset="0"/>
              </a:rPr>
              <a:t>Com</a:t>
            </a:r>
            <a:r>
              <a:rPr lang="de-DE" sz="1600" dirty="0">
                <a:solidFill>
                  <a:schemeClr val="bg1"/>
                </a:solidFill>
                <a:latin typeface="Frutiger LT Com 65 Bold" panose="020B0803030504020204" pitchFamily="34" charset="0"/>
              </a:rPr>
              <a:t> </a:t>
            </a:r>
            <a:r>
              <a:rPr lang="de-DE" sz="1600" dirty="0" err="1">
                <a:solidFill>
                  <a:schemeClr val="bg1"/>
                </a:solidFill>
                <a:latin typeface="Frutiger LT Com 65 Bold" panose="020B0803030504020204" pitchFamily="34" charset="0"/>
              </a:rPr>
              <a:t>Bold</a:t>
            </a:r>
            <a:r>
              <a:rPr lang="de-DE" sz="1600" dirty="0">
                <a:solidFill>
                  <a:schemeClr val="bg1"/>
                </a:solidFill>
                <a:latin typeface="Frutiger LT Com 65 Bold" panose="020B0803030504020204" pitchFamily="34" charset="0"/>
              </a:rPr>
              <a:t>, 16 </a:t>
            </a:r>
            <a:r>
              <a:rPr lang="de-DE" sz="1600" dirty="0" err="1">
                <a:solidFill>
                  <a:schemeClr val="bg1"/>
                </a:solidFill>
                <a:latin typeface="Frutiger LT Com 65 Bold" panose="020B0803030504020204" pitchFamily="34" charset="0"/>
              </a:rPr>
              <a:t>pt</a:t>
            </a:r>
            <a:endParaRPr lang="de-DE" sz="1600" dirty="0">
              <a:solidFill>
                <a:schemeClr val="bg1"/>
              </a:solidFill>
              <a:latin typeface="Frutiger LT Com 65 Bold" panose="020B0803030504020204" pitchFamily="34" charset="0"/>
            </a:endParaRPr>
          </a:p>
        </p:txBody>
      </p:sp>
      <p:sp>
        <p:nvSpPr>
          <p:cNvPr id="24" name="Textplatzhalter 26"/>
          <p:cNvSpPr>
            <a:spLocks noGrp="1"/>
          </p:cNvSpPr>
          <p:nvPr>
            <p:ph type="body" sz="quarter" idx="14" hasCustomPrompt="1"/>
          </p:nvPr>
        </p:nvSpPr>
        <p:spPr>
          <a:xfrm>
            <a:off x="454025" y="4559671"/>
            <a:ext cx="9520238" cy="1367148"/>
          </a:xfrm>
        </p:spPr>
        <p:txBody>
          <a:bodyPr/>
          <a:lstStyle>
            <a:lvl1pPr marL="0" indent="-1143000">
              <a:lnSpc>
                <a:spcPct val="100000"/>
              </a:lnSpc>
              <a:spcBef>
                <a:spcPts val="0"/>
              </a:spcBef>
              <a:buNone/>
              <a:defRPr/>
            </a:lvl1pPr>
          </a:lstStyle>
          <a:p>
            <a:pPr marL="0" lvl="0" indent="-1143000">
              <a:buNone/>
            </a:pPr>
            <a:r>
              <a:rPr lang="de-DE" dirty="0">
                <a:latin typeface="Frutiger LT Com 45 Light" panose="020B0303030504020204" pitchFamily="34" charset="0"/>
              </a:rPr>
              <a:t>Headline groß, </a:t>
            </a:r>
            <a:r>
              <a:rPr lang="de-DE" dirty="0" err="1">
                <a:latin typeface="Frutiger LT Com 45 Light" panose="020B0303030504020204" pitchFamily="34" charset="0"/>
              </a:rPr>
              <a:t>Frutiger</a:t>
            </a:r>
            <a:r>
              <a:rPr lang="de-DE" dirty="0">
                <a:latin typeface="Frutiger LT Com 45 Light" panose="020B0303030504020204" pitchFamily="34" charset="0"/>
              </a:rPr>
              <a:t> LT </a:t>
            </a:r>
            <a:r>
              <a:rPr lang="de-DE" dirty="0" err="1">
                <a:latin typeface="Frutiger LT Com 45 Light" panose="020B0303030504020204" pitchFamily="34" charset="0"/>
              </a:rPr>
              <a:t>Com</a:t>
            </a:r>
            <a:r>
              <a:rPr lang="de-DE" dirty="0">
                <a:latin typeface="Frutiger LT Com 45 Light" panose="020B0303030504020204" pitchFamily="34" charset="0"/>
              </a:rPr>
              <a:t> Light, 32 </a:t>
            </a:r>
            <a:r>
              <a:rPr lang="de-DE" dirty="0" err="1">
                <a:latin typeface="Frutiger LT Com 45 Light" panose="020B0303030504020204" pitchFamily="34" charset="0"/>
              </a:rPr>
              <a:t>pt</a:t>
            </a:r>
            <a:endParaRPr lang="de-DE" dirty="0">
              <a:latin typeface="Frutiger LT Com 45 Light" panose="020B0303030504020204" pitchFamily="34" charset="0"/>
            </a:endParaRPr>
          </a:p>
        </p:txBody>
      </p:sp>
      <p:pic>
        <p:nvPicPr>
          <p:cNvPr id="3" name="igcv_rgb_modul_send_en">
            <a:extLst>
              <a:ext uri="{FF2B5EF4-FFF2-40B4-BE49-F238E27FC236}">
                <a16:creationId xmlns:a16="http://schemas.microsoft.com/office/drawing/2014/main" id="{DC4A9D17-6518-D2D9-B57B-5BF573343D1B}"/>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9197976" y="476250"/>
            <a:ext cx="2514599" cy="1552067"/>
          </a:xfrm>
          <a:prstGeom prst="rect">
            <a:avLst/>
          </a:prstGeom>
        </p:spPr>
      </p:pic>
    </p:spTree>
    <p:extLst>
      <p:ext uri="{BB962C8B-B14F-4D97-AF65-F5344CB8AC3E}">
        <p14:creationId xmlns:p14="http://schemas.microsoft.com/office/powerpoint/2010/main" val="2646589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ufzählung – 2 Spalten">
    <p:spTree>
      <p:nvGrpSpPr>
        <p:cNvPr id="1" name=""/>
        <p:cNvGrpSpPr/>
        <p:nvPr/>
      </p:nvGrpSpPr>
      <p:grpSpPr>
        <a:xfrm>
          <a:off x="0" y="0"/>
          <a:ext cx="0" cy="0"/>
          <a:chOff x="0" y="0"/>
          <a:chExt cx="0" cy="0"/>
        </a:xfrm>
      </p:grpSpPr>
      <p:graphicFrame>
        <p:nvGraphicFramePr>
          <p:cNvPr id="7" name="Objekt 6" hidden="1">
            <a:extLst>
              <a:ext uri="{FF2B5EF4-FFF2-40B4-BE49-F238E27FC236}">
                <a16:creationId xmlns:a16="http://schemas.microsoft.com/office/drawing/2014/main" id="{2C7AF347-EE19-4A49-ACB3-3F7316F7E1D7}"/>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7" name="Objekt 6" hidden="1">
                        <a:extLst>
                          <a:ext uri="{FF2B5EF4-FFF2-40B4-BE49-F238E27FC236}">
                            <a16:creationId xmlns:a16="http://schemas.microsoft.com/office/drawing/2014/main" id="{2C7AF347-EE19-4A49-ACB3-3F7316F7E1D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E3E6397C-9FE6-4A0B-87BC-9E26F4233B7D}"/>
              </a:ext>
            </a:extLst>
          </p:cNvPr>
          <p:cNvSpPr>
            <a:spLocks noGrp="1"/>
          </p:cNvSpPr>
          <p:nvPr>
            <p:ph type="title"/>
          </p:nvPr>
        </p:nvSpPr>
        <p:spPr/>
        <p:txBody>
          <a:bodyPr vert="horz"/>
          <a:lstStyle/>
          <a:p>
            <a:r>
              <a:rPr lang="de-DE" dirty="0"/>
              <a:t>Titelmasterformat durch Klicken bearbeiten</a:t>
            </a:r>
            <a:endParaRPr lang="en-US" dirty="0"/>
          </a:p>
        </p:txBody>
      </p:sp>
      <p:sp>
        <p:nvSpPr>
          <p:cNvPr id="8" name="Datumsplatzhalter 7">
            <a:extLst>
              <a:ext uri="{FF2B5EF4-FFF2-40B4-BE49-F238E27FC236}">
                <a16:creationId xmlns:a16="http://schemas.microsoft.com/office/drawing/2014/main" id="{DDBBD9DA-78F9-4E62-A16F-A3EAEE483A54}"/>
              </a:ext>
            </a:extLst>
          </p:cNvPr>
          <p:cNvSpPr>
            <a:spLocks noGrp="1"/>
          </p:cNvSpPr>
          <p:nvPr>
            <p:ph type="dt" sz="half" idx="10"/>
          </p:nvPr>
        </p:nvSpPr>
        <p:spPr/>
        <p:txBody>
          <a:bodyPr/>
          <a:lstStyle/>
          <a:p>
            <a:fld id="{26AA2FFF-02FD-4978-8D6F-5123616B2FDF}" type="datetime1">
              <a:rPr lang="de-DE" noProof="0" smtClean="0"/>
              <a:t>14.01.2026</a:t>
            </a:fld>
            <a:endParaRPr lang="de-DE" noProof="0" dirty="0"/>
          </a:p>
        </p:txBody>
      </p:sp>
      <p:sp>
        <p:nvSpPr>
          <p:cNvPr id="10" name="Foliennummernplatzhalter 9">
            <a:extLst>
              <a:ext uri="{FF2B5EF4-FFF2-40B4-BE49-F238E27FC236}">
                <a16:creationId xmlns:a16="http://schemas.microsoft.com/office/drawing/2014/main" id="{54063AB9-A95E-44E6-BF4C-CF29833128BA}"/>
              </a:ext>
            </a:extLst>
          </p:cNvPr>
          <p:cNvSpPr>
            <a:spLocks noGrp="1"/>
          </p:cNvSpPr>
          <p:nvPr>
            <p:ph type="sldNum" sz="quarter" idx="12"/>
          </p:nvPr>
        </p:nvSpPr>
        <p:spPr/>
        <p:txBody>
          <a:bodyPr/>
          <a:lstStyle/>
          <a:p>
            <a:r>
              <a:rPr lang="de-DE" noProof="0" dirty="0"/>
              <a:t>Page</a:t>
            </a:r>
            <a:r>
              <a:rPr lang="en-US" dirty="0"/>
              <a:t> </a:t>
            </a:r>
            <a:fld id="{401BA3E4-5E55-4F99-AF09-CC6D6B2539E2}" type="slidenum">
              <a:rPr lang="en-US" smtClean="0"/>
              <a:pPr/>
              <a:t>‹Nr.›</a:t>
            </a:fld>
            <a:endParaRPr lang="en-US" dirty="0"/>
          </a:p>
        </p:txBody>
      </p:sp>
      <p:sp>
        <p:nvSpPr>
          <p:cNvPr id="4" name="Textplatzhalter 3">
            <a:extLst>
              <a:ext uri="{FF2B5EF4-FFF2-40B4-BE49-F238E27FC236}">
                <a16:creationId xmlns:a16="http://schemas.microsoft.com/office/drawing/2014/main" id="{594FD133-02A3-4CCE-886B-5D61839C10ED}"/>
              </a:ext>
            </a:extLst>
          </p:cNvPr>
          <p:cNvSpPr>
            <a:spLocks noGrp="1"/>
          </p:cNvSpPr>
          <p:nvPr>
            <p:ph type="body" sz="quarter" idx="13" hasCustomPrompt="1"/>
          </p:nvPr>
        </p:nvSpPr>
        <p:spPr>
          <a:xfrm>
            <a:off x="479425" y="778321"/>
            <a:ext cx="11233150" cy="318933"/>
          </a:xfrm>
        </p:spPr>
        <p:txBody>
          <a:bodyPr/>
          <a:lstStyle>
            <a:lvl1pPr>
              <a:defRPr sz="2000">
                <a:solidFill>
                  <a:schemeClr val="accent2"/>
                </a:solidFill>
                <a:latin typeface="+mn-lt"/>
              </a:defRPr>
            </a:lvl1pPr>
          </a:lstStyle>
          <a:p>
            <a:pPr lvl="0"/>
            <a:r>
              <a:rPr lang="de-DE" dirty="0" err="1"/>
              <a:t>Subline</a:t>
            </a:r>
            <a:endParaRPr lang="en-US" dirty="0"/>
          </a:p>
        </p:txBody>
      </p:sp>
      <p:cxnSp>
        <p:nvCxnSpPr>
          <p:cNvPr id="11" name="Gerader Verbinder 10">
            <a:extLst>
              <a:ext uri="{FF2B5EF4-FFF2-40B4-BE49-F238E27FC236}">
                <a16:creationId xmlns:a16="http://schemas.microsoft.com/office/drawing/2014/main" id="{ED49F1F8-4B89-4B18-B579-CD843138501E}"/>
              </a:ext>
            </a:extLst>
          </p:cNvPr>
          <p:cNvCxnSpPr>
            <a:cxnSpLocks/>
          </p:cNvCxnSpPr>
          <p:nvPr userDrawn="1"/>
        </p:nvCxnSpPr>
        <p:spPr bwMode="gray">
          <a:xfrm>
            <a:off x="479425" y="1245411"/>
            <a:ext cx="360000" cy="0"/>
          </a:xfrm>
          <a:prstGeom prst="line">
            <a:avLst/>
          </a:prstGeom>
          <a:noFill/>
          <a:ln w="50800" cap="flat" cmpd="sng" algn="ctr">
            <a:solidFill>
              <a:schemeClr val="accent1"/>
            </a:solidFill>
            <a:prstDash val="solid"/>
            <a:round/>
            <a:headEnd type="none" w="med" len="med"/>
            <a:tailEnd type="none" w="med" len="med"/>
          </a:ln>
          <a:effectLst/>
        </p:spPr>
      </p:cxnSp>
      <p:sp>
        <p:nvSpPr>
          <p:cNvPr id="14" name="Textplatzhalter 4">
            <a:extLst>
              <a:ext uri="{FF2B5EF4-FFF2-40B4-BE49-F238E27FC236}">
                <a16:creationId xmlns:a16="http://schemas.microsoft.com/office/drawing/2014/main" id="{7A89D932-8DCF-4ABE-8120-3CC2C601E53E}"/>
              </a:ext>
            </a:extLst>
          </p:cNvPr>
          <p:cNvSpPr>
            <a:spLocks noGrp="1"/>
          </p:cNvSpPr>
          <p:nvPr>
            <p:ph type="body" sz="quarter" idx="19" hasCustomPrompt="1"/>
          </p:nvPr>
        </p:nvSpPr>
        <p:spPr>
          <a:xfrm>
            <a:off x="499769" y="1706564"/>
            <a:ext cx="5437188" cy="2958759"/>
          </a:xfrm>
        </p:spPr>
        <p:txBody>
          <a:bodyPr/>
          <a:lstStyle>
            <a:lvl1pPr marL="0" indent="0">
              <a:spcAft>
                <a:spcPts val="1900"/>
              </a:spcAft>
              <a:buFont typeface="Wingdings" panose="05000000000000000000" pitchFamily="2" charset="2"/>
              <a:buNone/>
              <a:defRPr sz="1800" b="1">
                <a:solidFill>
                  <a:schemeClr val="accent1"/>
                </a:solidFill>
                <a:latin typeface="+mn-lt"/>
              </a:defRPr>
            </a:lvl1pPr>
            <a:lvl2pPr marL="0" indent="0">
              <a:spcAft>
                <a:spcPts val="1900"/>
              </a:spcAft>
              <a:buClr>
                <a:schemeClr val="accent1"/>
              </a:buClr>
              <a:buFont typeface="Wingdings" panose="05000000000000000000" pitchFamily="2" charset="2"/>
              <a:buNone/>
              <a:defRPr sz="1600" b="0"/>
            </a:lvl2pPr>
            <a:lvl3pPr marL="0" indent="0">
              <a:spcAft>
                <a:spcPts val="0"/>
              </a:spcAft>
              <a:buClr>
                <a:schemeClr val="bg2"/>
              </a:buClr>
              <a:buFont typeface="Wingdings" panose="05000000000000000000" pitchFamily="2" charset="2"/>
              <a:buNone/>
              <a:defRPr sz="1600" b="1">
                <a:latin typeface="+mn-lt"/>
              </a:defRPr>
            </a:lvl3pPr>
            <a:lvl4pPr marL="177800" indent="-177800">
              <a:spcAft>
                <a:spcPts val="0"/>
              </a:spcAft>
              <a:buClr>
                <a:schemeClr val="accent1"/>
              </a:buClr>
              <a:defRPr sz="1600"/>
            </a:lvl4pPr>
            <a:lvl5pPr marL="355600" indent="-177800">
              <a:defRPr sz="1600"/>
            </a:lvl5pPr>
            <a:lvl6pPr>
              <a:defRPr sz="1600"/>
            </a:lvl6pPr>
            <a:lvl7pPr>
              <a:defRPr sz="1600"/>
            </a:lvl7pPr>
            <a:lvl8pPr>
              <a:defRPr sz="1600"/>
            </a:lvl8pPr>
            <a:lvl9pPr>
              <a:defRPr sz="160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en-US" dirty="0" err="1"/>
              <a:t>Siebte</a:t>
            </a:r>
            <a:r>
              <a:rPr lang="en-US" dirty="0"/>
              <a:t> </a:t>
            </a:r>
            <a:r>
              <a:rPr lang="en-US" dirty="0" err="1"/>
              <a:t>Ebene</a:t>
            </a:r>
            <a:endParaRPr lang="en-US" dirty="0"/>
          </a:p>
          <a:p>
            <a:pPr lvl="7"/>
            <a:r>
              <a:rPr lang="en-US" dirty="0" err="1"/>
              <a:t>Achte</a:t>
            </a:r>
            <a:r>
              <a:rPr lang="en-US" dirty="0"/>
              <a:t> </a:t>
            </a:r>
            <a:r>
              <a:rPr lang="en-US" dirty="0" err="1"/>
              <a:t>Ebene</a:t>
            </a:r>
            <a:endParaRPr lang="en-US" dirty="0"/>
          </a:p>
          <a:p>
            <a:pPr lvl="8"/>
            <a:r>
              <a:rPr lang="en-US" dirty="0" err="1"/>
              <a:t>Neunte</a:t>
            </a:r>
            <a:r>
              <a:rPr lang="en-US" dirty="0"/>
              <a:t> </a:t>
            </a:r>
            <a:r>
              <a:rPr lang="en-US" dirty="0" err="1"/>
              <a:t>Ebene</a:t>
            </a:r>
            <a:endParaRPr lang="en-US" dirty="0"/>
          </a:p>
        </p:txBody>
      </p:sp>
      <p:sp>
        <p:nvSpPr>
          <p:cNvPr id="16" name="Textplatzhalter 4">
            <a:extLst>
              <a:ext uri="{FF2B5EF4-FFF2-40B4-BE49-F238E27FC236}">
                <a16:creationId xmlns:a16="http://schemas.microsoft.com/office/drawing/2014/main" id="{7A89D932-8DCF-4ABE-8120-3CC2C601E53E}"/>
              </a:ext>
            </a:extLst>
          </p:cNvPr>
          <p:cNvSpPr>
            <a:spLocks noGrp="1"/>
          </p:cNvSpPr>
          <p:nvPr>
            <p:ph type="body" sz="quarter" idx="20" hasCustomPrompt="1"/>
          </p:nvPr>
        </p:nvSpPr>
        <p:spPr>
          <a:xfrm>
            <a:off x="6275387" y="1706563"/>
            <a:ext cx="5437188" cy="2958759"/>
          </a:xfrm>
        </p:spPr>
        <p:txBody>
          <a:bodyPr/>
          <a:lstStyle>
            <a:lvl1pPr marL="0" indent="0">
              <a:spcAft>
                <a:spcPts val="1900"/>
              </a:spcAft>
              <a:buFont typeface="Wingdings" panose="05000000000000000000" pitchFamily="2" charset="2"/>
              <a:buNone/>
              <a:defRPr sz="1800" b="1">
                <a:solidFill>
                  <a:schemeClr val="accent1"/>
                </a:solidFill>
                <a:latin typeface="+mn-lt"/>
              </a:defRPr>
            </a:lvl1pPr>
            <a:lvl2pPr marL="0" indent="0">
              <a:spcAft>
                <a:spcPts val="1900"/>
              </a:spcAft>
              <a:buClr>
                <a:schemeClr val="accent1"/>
              </a:buClr>
              <a:buFont typeface="Wingdings" panose="05000000000000000000" pitchFamily="2" charset="2"/>
              <a:buNone/>
              <a:defRPr sz="1600" b="0"/>
            </a:lvl2pPr>
            <a:lvl3pPr marL="0" indent="0">
              <a:spcAft>
                <a:spcPts val="0"/>
              </a:spcAft>
              <a:buClr>
                <a:schemeClr val="bg2"/>
              </a:buClr>
              <a:buFont typeface="Wingdings" panose="05000000000000000000" pitchFamily="2" charset="2"/>
              <a:buNone/>
              <a:defRPr sz="1600" b="1">
                <a:latin typeface="+mn-lt"/>
              </a:defRPr>
            </a:lvl3pPr>
            <a:lvl4pPr marL="177800" indent="-177800">
              <a:spcAft>
                <a:spcPts val="0"/>
              </a:spcAft>
              <a:buClr>
                <a:schemeClr val="accent1"/>
              </a:buClr>
              <a:defRPr sz="1600"/>
            </a:lvl4pPr>
            <a:lvl5pPr marL="355600" indent="-177800">
              <a:defRPr sz="1600"/>
            </a:lvl5pPr>
            <a:lvl6pPr>
              <a:defRPr sz="1600"/>
            </a:lvl6pPr>
            <a:lvl7pPr>
              <a:defRPr sz="1600"/>
            </a:lvl7pPr>
            <a:lvl8pPr>
              <a:defRPr sz="1600"/>
            </a:lvl8pPr>
            <a:lvl9pPr>
              <a:defRPr sz="160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en-US" dirty="0" err="1"/>
              <a:t>Siebte</a:t>
            </a:r>
            <a:r>
              <a:rPr lang="en-US" dirty="0"/>
              <a:t> </a:t>
            </a:r>
            <a:r>
              <a:rPr lang="en-US" dirty="0" err="1"/>
              <a:t>Ebene</a:t>
            </a:r>
            <a:endParaRPr lang="en-US" dirty="0"/>
          </a:p>
          <a:p>
            <a:pPr lvl="7"/>
            <a:r>
              <a:rPr lang="en-US" dirty="0" err="1"/>
              <a:t>Achte</a:t>
            </a:r>
            <a:r>
              <a:rPr lang="en-US" dirty="0"/>
              <a:t> </a:t>
            </a:r>
            <a:r>
              <a:rPr lang="en-US" dirty="0" err="1"/>
              <a:t>Ebene</a:t>
            </a:r>
            <a:endParaRPr lang="en-US" dirty="0"/>
          </a:p>
          <a:p>
            <a:pPr lvl="8"/>
            <a:r>
              <a:rPr lang="en-US" dirty="0" err="1"/>
              <a:t>Neunte</a:t>
            </a:r>
            <a:r>
              <a:rPr lang="en-US" dirty="0"/>
              <a:t> </a:t>
            </a:r>
            <a:r>
              <a:rPr lang="en-US" dirty="0" err="1"/>
              <a:t>Ebene</a:t>
            </a:r>
            <a:endParaRPr lang="en-US" dirty="0"/>
          </a:p>
        </p:txBody>
      </p:sp>
      <p:sp>
        <p:nvSpPr>
          <p:cNvPr id="13" name="Fußzeilenplatzhalter 3"/>
          <p:cNvSpPr>
            <a:spLocks noGrp="1"/>
          </p:cNvSpPr>
          <p:nvPr>
            <p:ph type="ftr" sz="quarter" idx="11"/>
          </p:nvPr>
        </p:nvSpPr>
        <p:spPr>
          <a:xfrm>
            <a:off x="2297897" y="6455836"/>
            <a:ext cx="2952000" cy="123111"/>
          </a:xfrm>
        </p:spPr>
        <p:txBody>
          <a:bodyPr/>
          <a:lstStyle/>
          <a:p>
            <a:r>
              <a:rPr lang="de-DE" dirty="0"/>
              <a:t>© Fraunhofer FKIE</a:t>
            </a:r>
          </a:p>
        </p:txBody>
      </p:sp>
    </p:spTree>
    <p:extLst>
      <p:ext uri="{BB962C8B-B14F-4D97-AF65-F5344CB8AC3E}">
        <p14:creationId xmlns:p14="http://schemas.microsoft.com/office/powerpoint/2010/main" val="2794085599"/>
      </p:ext>
    </p:extLst>
  </p:cSld>
  <p:clrMapOvr>
    <a:masterClrMapping/>
  </p:clrMapOvr>
  <p:extLst>
    <p:ext uri="{DCECCB84-F9BA-43D5-87BE-67443E8EF086}">
      <p15:sldGuideLst xmlns:p15="http://schemas.microsoft.com/office/powerpoint/2012/main">
        <p15:guide id="1" pos="3953">
          <p15:clr>
            <a:srgbClr val="FBAE40"/>
          </p15:clr>
        </p15:guide>
        <p15:guide id="2" pos="3749"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ufzählung – 3 Spalten">
    <p:spTree>
      <p:nvGrpSpPr>
        <p:cNvPr id="1" name=""/>
        <p:cNvGrpSpPr/>
        <p:nvPr/>
      </p:nvGrpSpPr>
      <p:grpSpPr>
        <a:xfrm>
          <a:off x="0" y="0"/>
          <a:ext cx="0" cy="0"/>
          <a:chOff x="0" y="0"/>
          <a:chExt cx="0" cy="0"/>
        </a:xfrm>
      </p:grpSpPr>
      <p:graphicFrame>
        <p:nvGraphicFramePr>
          <p:cNvPr id="9" name="Objekt 8" hidden="1">
            <a:extLst>
              <a:ext uri="{FF2B5EF4-FFF2-40B4-BE49-F238E27FC236}">
                <a16:creationId xmlns:a16="http://schemas.microsoft.com/office/drawing/2014/main" id="{19BFEDD4-0A61-4DAA-847E-5542C0836BF5}"/>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9" name="Objekt 8" hidden="1">
                        <a:extLst>
                          <a:ext uri="{FF2B5EF4-FFF2-40B4-BE49-F238E27FC236}">
                            <a16:creationId xmlns:a16="http://schemas.microsoft.com/office/drawing/2014/main" id="{19BFEDD4-0A61-4DAA-847E-5542C0836BF5}"/>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E3E6397C-9FE6-4A0B-87BC-9E26F4233B7D}"/>
              </a:ext>
            </a:extLst>
          </p:cNvPr>
          <p:cNvSpPr>
            <a:spLocks noGrp="1"/>
          </p:cNvSpPr>
          <p:nvPr>
            <p:ph type="title"/>
          </p:nvPr>
        </p:nvSpPr>
        <p:spPr/>
        <p:txBody>
          <a:bodyPr vert="horz"/>
          <a:lstStyle/>
          <a:p>
            <a:r>
              <a:rPr lang="de-DE"/>
              <a:t>Titelmasterformat durch Klicken bearbeiten</a:t>
            </a:r>
            <a:endParaRPr lang="en-US"/>
          </a:p>
        </p:txBody>
      </p:sp>
      <p:sp>
        <p:nvSpPr>
          <p:cNvPr id="7" name="Datumsplatzhalter 6">
            <a:extLst>
              <a:ext uri="{FF2B5EF4-FFF2-40B4-BE49-F238E27FC236}">
                <a16:creationId xmlns:a16="http://schemas.microsoft.com/office/drawing/2014/main" id="{5A3A3249-3413-4CB5-A695-6373FE349003}"/>
              </a:ext>
            </a:extLst>
          </p:cNvPr>
          <p:cNvSpPr>
            <a:spLocks noGrp="1"/>
          </p:cNvSpPr>
          <p:nvPr>
            <p:ph type="dt" sz="half" idx="10"/>
          </p:nvPr>
        </p:nvSpPr>
        <p:spPr/>
        <p:txBody>
          <a:bodyPr/>
          <a:lstStyle/>
          <a:p>
            <a:fld id="{6DA8D405-B0F8-4D65-A135-B62730D91DBB}" type="datetime1">
              <a:rPr lang="de-DE" noProof="0" smtClean="0"/>
              <a:t>14.01.2026</a:t>
            </a:fld>
            <a:endParaRPr lang="de-DE" noProof="0" dirty="0"/>
          </a:p>
        </p:txBody>
      </p:sp>
      <p:sp>
        <p:nvSpPr>
          <p:cNvPr id="10" name="Foliennummernplatzhalter 9">
            <a:extLst>
              <a:ext uri="{FF2B5EF4-FFF2-40B4-BE49-F238E27FC236}">
                <a16:creationId xmlns:a16="http://schemas.microsoft.com/office/drawing/2014/main" id="{3BA71267-E3FD-4A93-BE1B-8DD361058AD1}"/>
              </a:ext>
            </a:extLst>
          </p:cNvPr>
          <p:cNvSpPr>
            <a:spLocks noGrp="1"/>
          </p:cNvSpPr>
          <p:nvPr>
            <p:ph type="sldNum" sz="quarter" idx="12"/>
          </p:nvPr>
        </p:nvSpPr>
        <p:spPr/>
        <p:txBody>
          <a:bodyPr/>
          <a:lstStyle/>
          <a:p>
            <a:r>
              <a:rPr lang="de-DE" noProof="0" dirty="0"/>
              <a:t>Page</a:t>
            </a:r>
            <a:r>
              <a:rPr lang="en-US" dirty="0"/>
              <a:t> </a:t>
            </a:r>
            <a:fld id="{401BA3E4-5E55-4F99-AF09-CC6D6B2539E2}" type="slidenum">
              <a:rPr lang="en-US" smtClean="0"/>
              <a:pPr/>
              <a:t>‹Nr.›</a:t>
            </a:fld>
            <a:endParaRPr lang="en-US" dirty="0"/>
          </a:p>
        </p:txBody>
      </p:sp>
      <p:sp>
        <p:nvSpPr>
          <p:cNvPr id="4" name="Textplatzhalter 3">
            <a:extLst>
              <a:ext uri="{FF2B5EF4-FFF2-40B4-BE49-F238E27FC236}">
                <a16:creationId xmlns:a16="http://schemas.microsoft.com/office/drawing/2014/main" id="{841153CC-8B9B-4F23-A87D-CDC7D540D2D7}"/>
              </a:ext>
            </a:extLst>
          </p:cNvPr>
          <p:cNvSpPr>
            <a:spLocks noGrp="1"/>
          </p:cNvSpPr>
          <p:nvPr>
            <p:ph type="body" sz="quarter" idx="13" hasCustomPrompt="1"/>
          </p:nvPr>
        </p:nvSpPr>
        <p:spPr>
          <a:xfrm>
            <a:off x="479425" y="778321"/>
            <a:ext cx="11233150" cy="319318"/>
          </a:xfrm>
        </p:spPr>
        <p:txBody>
          <a:bodyPr/>
          <a:lstStyle>
            <a:lvl1pPr>
              <a:defRPr sz="2000">
                <a:solidFill>
                  <a:schemeClr val="accent2"/>
                </a:solidFill>
                <a:latin typeface="+mn-lt"/>
              </a:defRPr>
            </a:lvl1pPr>
          </a:lstStyle>
          <a:p>
            <a:pPr lvl="0"/>
            <a:r>
              <a:rPr lang="de-DE"/>
              <a:t>Subline</a:t>
            </a:r>
            <a:endParaRPr lang="en-US" dirty="0"/>
          </a:p>
        </p:txBody>
      </p:sp>
      <p:cxnSp>
        <p:nvCxnSpPr>
          <p:cNvPr id="11" name="Gerader Verbinder 10">
            <a:extLst>
              <a:ext uri="{FF2B5EF4-FFF2-40B4-BE49-F238E27FC236}">
                <a16:creationId xmlns:a16="http://schemas.microsoft.com/office/drawing/2014/main" id="{ED49F1F8-4B89-4B18-B579-CD843138501E}"/>
              </a:ext>
            </a:extLst>
          </p:cNvPr>
          <p:cNvCxnSpPr>
            <a:cxnSpLocks/>
          </p:cNvCxnSpPr>
          <p:nvPr userDrawn="1"/>
        </p:nvCxnSpPr>
        <p:spPr bwMode="gray">
          <a:xfrm>
            <a:off x="479425" y="1245411"/>
            <a:ext cx="360000" cy="0"/>
          </a:xfrm>
          <a:prstGeom prst="line">
            <a:avLst/>
          </a:prstGeom>
          <a:noFill/>
          <a:ln w="50800" cap="flat" cmpd="sng" algn="ctr">
            <a:solidFill>
              <a:schemeClr val="accent1"/>
            </a:solidFill>
            <a:prstDash val="solid"/>
            <a:round/>
            <a:headEnd type="none" w="med" len="med"/>
            <a:tailEnd type="none" w="med" len="med"/>
          </a:ln>
          <a:effectLst/>
        </p:spPr>
      </p:cxnSp>
      <p:sp>
        <p:nvSpPr>
          <p:cNvPr id="13" name="Textplatzhalter 4">
            <a:extLst>
              <a:ext uri="{FF2B5EF4-FFF2-40B4-BE49-F238E27FC236}">
                <a16:creationId xmlns:a16="http://schemas.microsoft.com/office/drawing/2014/main" id="{7A89D932-8DCF-4ABE-8120-3CC2C601E53E}"/>
              </a:ext>
            </a:extLst>
          </p:cNvPr>
          <p:cNvSpPr>
            <a:spLocks noGrp="1"/>
          </p:cNvSpPr>
          <p:nvPr>
            <p:ph type="body" sz="quarter" idx="20" hasCustomPrompt="1"/>
          </p:nvPr>
        </p:nvSpPr>
        <p:spPr>
          <a:xfrm>
            <a:off x="499769" y="1705310"/>
            <a:ext cx="3510256" cy="2958759"/>
          </a:xfrm>
        </p:spPr>
        <p:txBody>
          <a:bodyPr/>
          <a:lstStyle>
            <a:lvl1pPr marL="0" indent="0">
              <a:spcAft>
                <a:spcPts val="1900"/>
              </a:spcAft>
              <a:buFont typeface="Wingdings" panose="05000000000000000000" pitchFamily="2" charset="2"/>
              <a:buNone/>
              <a:defRPr sz="1800" b="1">
                <a:solidFill>
                  <a:schemeClr val="accent1"/>
                </a:solidFill>
                <a:latin typeface="+mn-lt"/>
              </a:defRPr>
            </a:lvl1pPr>
            <a:lvl2pPr marL="0" indent="0">
              <a:spcAft>
                <a:spcPts val="1900"/>
              </a:spcAft>
              <a:buClr>
                <a:schemeClr val="accent1"/>
              </a:buClr>
              <a:buFont typeface="Wingdings" panose="05000000000000000000" pitchFamily="2" charset="2"/>
              <a:buNone/>
              <a:defRPr sz="1600" b="0"/>
            </a:lvl2pPr>
            <a:lvl3pPr marL="0" indent="0">
              <a:spcAft>
                <a:spcPts val="0"/>
              </a:spcAft>
              <a:buClr>
                <a:schemeClr val="bg2"/>
              </a:buClr>
              <a:buFont typeface="Wingdings" panose="05000000000000000000" pitchFamily="2" charset="2"/>
              <a:buNone/>
              <a:defRPr sz="1600" b="1">
                <a:latin typeface="+mn-lt"/>
              </a:defRPr>
            </a:lvl3pPr>
            <a:lvl4pPr marL="177800" indent="-177800">
              <a:spcAft>
                <a:spcPts val="0"/>
              </a:spcAft>
              <a:buClr>
                <a:schemeClr val="accent1"/>
              </a:buClr>
              <a:defRPr sz="1600"/>
            </a:lvl4pPr>
            <a:lvl5pPr marL="355600" indent="-177800">
              <a:defRPr sz="1600"/>
            </a:lvl5pPr>
            <a:lvl6pPr>
              <a:defRPr sz="1600"/>
            </a:lvl6pPr>
            <a:lvl7pPr>
              <a:defRPr sz="1600"/>
            </a:lvl7pPr>
            <a:lvl8pPr>
              <a:defRPr sz="1600"/>
            </a:lvl8pPr>
            <a:lvl9pPr>
              <a:defRPr sz="160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en-US" dirty="0" err="1"/>
              <a:t>Siebte</a:t>
            </a:r>
            <a:r>
              <a:rPr lang="en-US" dirty="0"/>
              <a:t> </a:t>
            </a:r>
            <a:r>
              <a:rPr lang="en-US" dirty="0" err="1"/>
              <a:t>Ebene</a:t>
            </a:r>
            <a:endParaRPr lang="en-US" dirty="0"/>
          </a:p>
          <a:p>
            <a:pPr lvl="7"/>
            <a:r>
              <a:rPr lang="en-US" dirty="0" err="1"/>
              <a:t>Achte</a:t>
            </a:r>
            <a:r>
              <a:rPr lang="en-US" dirty="0"/>
              <a:t> </a:t>
            </a:r>
            <a:r>
              <a:rPr lang="en-US" dirty="0" err="1"/>
              <a:t>Ebene</a:t>
            </a:r>
            <a:endParaRPr lang="en-US" dirty="0"/>
          </a:p>
          <a:p>
            <a:pPr lvl="8"/>
            <a:r>
              <a:rPr lang="en-US" dirty="0" err="1"/>
              <a:t>Neunte</a:t>
            </a:r>
            <a:r>
              <a:rPr lang="en-US" dirty="0"/>
              <a:t> </a:t>
            </a:r>
            <a:r>
              <a:rPr lang="en-US" dirty="0" err="1"/>
              <a:t>Ebene</a:t>
            </a:r>
            <a:endParaRPr lang="en-US" dirty="0"/>
          </a:p>
        </p:txBody>
      </p:sp>
      <p:sp>
        <p:nvSpPr>
          <p:cNvPr id="17" name="Textplatzhalter 4">
            <a:extLst>
              <a:ext uri="{FF2B5EF4-FFF2-40B4-BE49-F238E27FC236}">
                <a16:creationId xmlns:a16="http://schemas.microsoft.com/office/drawing/2014/main" id="{7A89D932-8DCF-4ABE-8120-3CC2C601E53E}"/>
              </a:ext>
            </a:extLst>
          </p:cNvPr>
          <p:cNvSpPr>
            <a:spLocks noGrp="1"/>
          </p:cNvSpPr>
          <p:nvPr>
            <p:ph type="body" sz="quarter" idx="21" hasCustomPrompt="1"/>
          </p:nvPr>
        </p:nvSpPr>
        <p:spPr>
          <a:xfrm>
            <a:off x="4342812" y="1709738"/>
            <a:ext cx="3510256" cy="2958759"/>
          </a:xfrm>
        </p:spPr>
        <p:txBody>
          <a:bodyPr/>
          <a:lstStyle>
            <a:lvl1pPr marL="0" indent="0">
              <a:spcAft>
                <a:spcPts val="1900"/>
              </a:spcAft>
              <a:buFont typeface="Wingdings" panose="05000000000000000000" pitchFamily="2" charset="2"/>
              <a:buNone/>
              <a:defRPr sz="1800" b="1">
                <a:solidFill>
                  <a:schemeClr val="accent1"/>
                </a:solidFill>
                <a:latin typeface="+mn-lt"/>
              </a:defRPr>
            </a:lvl1pPr>
            <a:lvl2pPr marL="0" indent="0">
              <a:spcAft>
                <a:spcPts val="1900"/>
              </a:spcAft>
              <a:buClr>
                <a:schemeClr val="accent1"/>
              </a:buClr>
              <a:buFont typeface="Wingdings" panose="05000000000000000000" pitchFamily="2" charset="2"/>
              <a:buNone/>
              <a:defRPr sz="1600" b="0"/>
            </a:lvl2pPr>
            <a:lvl3pPr marL="0" indent="0">
              <a:spcAft>
                <a:spcPts val="0"/>
              </a:spcAft>
              <a:buClr>
                <a:schemeClr val="bg2"/>
              </a:buClr>
              <a:buFont typeface="Wingdings" panose="05000000000000000000" pitchFamily="2" charset="2"/>
              <a:buNone/>
              <a:defRPr sz="1600" b="1">
                <a:latin typeface="+mn-lt"/>
              </a:defRPr>
            </a:lvl3pPr>
            <a:lvl4pPr marL="177800" indent="-177800">
              <a:spcAft>
                <a:spcPts val="0"/>
              </a:spcAft>
              <a:buClr>
                <a:schemeClr val="accent1"/>
              </a:buClr>
              <a:defRPr sz="1600"/>
            </a:lvl4pPr>
            <a:lvl5pPr marL="355600" indent="-177800">
              <a:defRPr sz="1600"/>
            </a:lvl5pPr>
            <a:lvl6pPr>
              <a:defRPr sz="1600"/>
            </a:lvl6pPr>
            <a:lvl7pPr>
              <a:defRPr sz="1600"/>
            </a:lvl7pPr>
            <a:lvl8pPr>
              <a:defRPr sz="1600"/>
            </a:lvl8pPr>
            <a:lvl9pPr>
              <a:defRPr sz="160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en-US" dirty="0" err="1"/>
              <a:t>Siebte</a:t>
            </a:r>
            <a:r>
              <a:rPr lang="en-US" dirty="0"/>
              <a:t> </a:t>
            </a:r>
            <a:r>
              <a:rPr lang="en-US" dirty="0" err="1"/>
              <a:t>Ebene</a:t>
            </a:r>
            <a:endParaRPr lang="en-US" dirty="0"/>
          </a:p>
          <a:p>
            <a:pPr lvl="7"/>
            <a:r>
              <a:rPr lang="en-US" dirty="0" err="1"/>
              <a:t>Achte</a:t>
            </a:r>
            <a:r>
              <a:rPr lang="en-US" dirty="0"/>
              <a:t> </a:t>
            </a:r>
            <a:r>
              <a:rPr lang="en-US" dirty="0" err="1"/>
              <a:t>Ebene</a:t>
            </a:r>
            <a:endParaRPr lang="en-US" dirty="0"/>
          </a:p>
          <a:p>
            <a:pPr lvl="8"/>
            <a:r>
              <a:rPr lang="en-US" dirty="0" err="1"/>
              <a:t>Neunte</a:t>
            </a:r>
            <a:r>
              <a:rPr lang="en-US" dirty="0"/>
              <a:t> </a:t>
            </a:r>
            <a:r>
              <a:rPr lang="en-US" dirty="0" err="1"/>
              <a:t>Ebene</a:t>
            </a:r>
            <a:endParaRPr lang="en-US" dirty="0"/>
          </a:p>
        </p:txBody>
      </p:sp>
      <p:sp>
        <p:nvSpPr>
          <p:cNvPr id="18" name="Textplatzhalter 4">
            <a:extLst>
              <a:ext uri="{FF2B5EF4-FFF2-40B4-BE49-F238E27FC236}">
                <a16:creationId xmlns:a16="http://schemas.microsoft.com/office/drawing/2014/main" id="{7A89D932-8DCF-4ABE-8120-3CC2C601E53E}"/>
              </a:ext>
            </a:extLst>
          </p:cNvPr>
          <p:cNvSpPr>
            <a:spLocks noGrp="1"/>
          </p:cNvSpPr>
          <p:nvPr>
            <p:ph type="body" sz="quarter" idx="22" hasCustomPrompt="1"/>
          </p:nvPr>
        </p:nvSpPr>
        <p:spPr>
          <a:xfrm>
            <a:off x="8192793" y="1709737"/>
            <a:ext cx="3510256" cy="2958759"/>
          </a:xfrm>
        </p:spPr>
        <p:txBody>
          <a:bodyPr/>
          <a:lstStyle>
            <a:lvl1pPr marL="0" indent="0">
              <a:spcAft>
                <a:spcPts val="1900"/>
              </a:spcAft>
              <a:buFont typeface="Wingdings" panose="05000000000000000000" pitchFamily="2" charset="2"/>
              <a:buNone/>
              <a:defRPr sz="1800" b="1">
                <a:solidFill>
                  <a:schemeClr val="accent1"/>
                </a:solidFill>
                <a:latin typeface="+mn-lt"/>
              </a:defRPr>
            </a:lvl1pPr>
            <a:lvl2pPr marL="0" indent="0">
              <a:spcAft>
                <a:spcPts val="1900"/>
              </a:spcAft>
              <a:buClr>
                <a:schemeClr val="accent1"/>
              </a:buClr>
              <a:buFont typeface="Wingdings" panose="05000000000000000000" pitchFamily="2" charset="2"/>
              <a:buNone/>
              <a:defRPr sz="1600" b="0"/>
            </a:lvl2pPr>
            <a:lvl3pPr marL="0" indent="0">
              <a:spcAft>
                <a:spcPts val="0"/>
              </a:spcAft>
              <a:buClr>
                <a:schemeClr val="bg2"/>
              </a:buClr>
              <a:buFont typeface="Wingdings" panose="05000000000000000000" pitchFamily="2" charset="2"/>
              <a:buNone/>
              <a:defRPr sz="1600" b="1">
                <a:latin typeface="+mn-lt"/>
              </a:defRPr>
            </a:lvl3pPr>
            <a:lvl4pPr marL="177800" indent="-177800">
              <a:spcAft>
                <a:spcPts val="0"/>
              </a:spcAft>
              <a:buClr>
                <a:schemeClr val="accent1"/>
              </a:buClr>
              <a:defRPr sz="1600"/>
            </a:lvl4pPr>
            <a:lvl5pPr marL="355600" indent="-177800">
              <a:defRPr sz="1600"/>
            </a:lvl5pPr>
            <a:lvl6pPr>
              <a:defRPr sz="1600"/>
            </a:lvl6pPr>
            <a:lvl7pPr>
              <a:defRPr sz="1600"/>
            </a:lvl7pPr>
            <a:lvl8pPr>
              <a:defRPr sz="1600"/>
            </a:lvl8pPr>
            <a:lvl9pPr>
              <a:defRPr sz="160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en-US" dirty="0" err="1"/>
              <a:t>Siebte</a:t>
            </a:r>
            <a:r>
              <a:rPr lang="en-US" dirty="0"/>
              <a:t> </a:t>
            </a:r>
            <a:r>
              <a:rPr lang="en-US" dirty="0" err="1"/>
              <a:t>Ebene</a:t>
            </a:r>
            <a:endParaRPr lang="en-US" dirty="0"/>
          </a:p>
          <a:p>
            <a:pPr lvl="7"/>
            <a:r>
              <a:rPr lang="en-US" dirty="0" err="1"/>
              <a:t>Achte</a:t>
            </a:r>
            <a:r>
              <a:rPr lang="en-US" dirty="0"/>
              <a:t> </a:t>
            </a:r>
            <a:r>
              <a:rPr lang="en-US" dirty="0" err="1"/>
              <a:t>Ebene</a:t>
            </a:r>
            <a:endParaRPr lang="en-US" dirty="0"/>
          </a:p>
          <a:p>
            <a:pPr lvl="8"/>
            <a:r>
              <a:rPr lang="en-US" dirty="0" err="1"/>
              <a:t>Neunte</a:t>
            </a:r>
            <a:r>
              <a:rPr lang="en-US" dirty="0"/>
              <a:t> </a:t>
            </a:r>
            <a:r>
              <a:rPr lang="en-US" dirty="0" err="1"/>
              <a:t>Ebene</a:t>
            </a:r>
            <a:endParaRPr lang="en-US" dirty="0"/>
          </a:p>
        </p:txBody>
      </p:sp>
      <p:sp>
        <p:nvSpPr>
          <p:cNvPr id="14" name="Fußzeilenplatzhalter 3"/>
          <p:cNvSpPr>
            <a:spLocks noGrp="1"/>
          </p:cNvSpPr>
          <p:nvPr>
            <p:ph type="ftr" sz="quarter" idx="11"/>
          </p:nvPr>
        </p:nvSpPr>
        <p:spPr>
          <a:xfrm>
            <a:off x="2297897" y="6455836"/>
            <a:ext cx="2952000" cy="123111"/>
          </a:xfrm>
        </p:spPr>
        <p:txBody>
          <a:bodyPr/>
          <a:lstStyle/>
          <a:p>
            <a:r>
              <a:rPr lang="de-DE" dirty="0"/>
              <a:t>© Fraunhofer FKIE</a:t>
            </a:r>
          </a:p>
        </p:txBody>
      </p:sp>
    </p:spTree>
    <p:extLst>
      <p:ext uri="{BB962C8B-B14F-4D97-AF65-F5344CB8AC3E}">
        <p14:creationId xmlns:p14="http://schemas.microsoft.com/office/powerpoint/2010/main" val="148859606"/>
      </p:ext>
    </p:extLst>
  </p:cSld>
  <p:clrMapOvr>
    <a:masterClrMapping/>
  </p:clrMapOvr>
  <p:extLst>
    <p:ext uri="{DCECCB84-F9BA-43D5-87BE-67443E8EF086}">
      <p15:sldGuideLst xmlns:p15="http://schemas.microsoft.com/office/powerpoint/2012/main">
        <p15:guide id="1" pos="2525" userDrawn="1">
          <p15:clr>
            <a:srgbClr val="FBAE40"/>
          </p15:clr>
        </p15:guide>
        <p15:guide id="2" pos="2729" userDrawn="1">
          <p15:clr>
            <a:srgbClr val="FBAE40"/>
          </p15:clr>
        </p15:guide>
        <p15:guide id="3" pos="4951" userDrawn="1">
          <p15:clr>
            <a:srgbClr val="FBAE40"/>
          </p15:clr>
        </p15:guide>
        <p15:guide id="4" pos="5155"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ufzählung – 4 Spalten">
    <p:spTree>
      <p:nvGrpSpPr>
        <p:cNvPr id="1" name=""/>
        <p:cNvGrpSpPr/>
        <p:nvPr/>
      </p:nvGrpSpPr>
      <p:grpSpPr>
        <a:xfrm>
          <a:off x="0" y="0"/>
          <a:ext cx="0" cy="0"/>
          <a:chOff x="0" y="0"/>
          <a:chExt cx="0" cy="0"/>
        </a:xfrm>
      </p:grpSpPr>
      <p:graphicFrame>
        <p:nvGraphicFramePr>
          <p:cNvPr id="7" name="Objekt 6" hidden="1">
            <a:extLst>
              <a:ext uri="{FF2B5EF4-FFF2-40B4-BE49-F238E27FC236}">
                <a16:creationId xmlns:a16="http://schemas.microsoft.com/office/drawing/2014/main" id="{2C7AF347-EE19-4A49-ACB3-3F7316F7E1D7}"/>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7" name="Objekt 6" hidden="1">
                        <a:extLst>
                          <a:ext uri="{FF2B5EF4-FFF2-40B4-BE49-F238E27FC236}">
                            <a16:creationId xmlns:a16="http://schemas.microsoft.com/office/drawing/2014/main" id="{2C7AF347-EE19-4A49-ACB3-3F7316F7E1D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E3E6397C-9FE6-4A0B-87BC-9E26F4233B7D}"/>
              </a:ext>
            </a:extLst>
          </p:cNvPr>
          <p:cNvSpPr>
            <a:spLocks noGrp="1"/>
          </p:cNvSpPr>
          <p:nvPr>
            <p:ph type="title"/>
          </p:nvPr>
        </p:nvSpPr>
        <p:spPr/>
        <p:txBody>
          <a:bodyPr vert="horz"/>
          <a:lstStyle/>
          <a:p>
            <a:r>
              <a:rPr lang="de-DE"/>
              <a:t>Titelmasterformat durch Klicken bearbeiten</a:t>
            </a:r>
            <a:endParaRPr lang="en-US"/>
          </a:p>
        </p:txBody>
      </p:sp>
      <p:sp>
        <p:nvSpPr>
          <p:cNvPr id="12" name="Datumsplatzhalter 11">
            <a:extLst>
              <a:ext uri="{FF2B5EF4-FFF2-40B4-BE49-F238E27FC236}">
                <a16:creationId xmlns:a16="http://schemas.microsoft.com/office/drawing/2014/main" id="{61F0DBA5-C1B0-44DC-A359-F53055D10B5C}"/>
              </a:ext>
            </a:extLst>
          </p:cNvPr>
          <p:cNvSpPr>
            <a:spLocks noGrp="1"/>
          </p:cNvSpPr>
          <p:nvPr>
            <p:ph type="dt" sz="half" idx="10"/>
          </p:nvPr>
        </p:nvSpPr>
        <p:spPr/>
        <p:txBody>
          <a:bodyPr/>
          <a:lstStyle/>
          <a:p>
            <a:fld id="{6C000F15-1282-48C4-9B15-023183AB995D}" type="datetime1">
              <a:rPr lang="de-DE" noProof="0" smtClean="0"/>
              <a:t>14.01.2026</a:t>
            </a:fld>
            <a:endParaRPr lang="de-DE" noProof="0" dirty="0"/>
          </a:p>
        </p:txBody>
      </p:sp>
      <p:sp>
        <p:nvSpPr>
          <p:cNvPr id="14" name="Foliennummernplatzhalter 13">
            <a:extLst>
              <a:ext uri="{FF2B5EF4-FFF2-40B4-BE49-F238E27FC236}">
                <a16:creationId xmlns:a16="http://schemas.microsoft.com/office/drawing/2014/main" id="{4828F296-FF06-4CDF-A47F-F729AA31C0A1}"/>
              </a:ext>
            </a:extLst>
          </p:cNvPr>
          <p:cNvSpPr>
            <a:spLocks noGrp="1"/>
          </p:cNvSpPr>
          <p:nvPr>
            <p:ph type="sldNum" sz="quarter" idx="12"/>
          </p:nvPr>
        </p:nvSpPr>
        <p:spPr/>
        <p:txBody>
          <a:bodyPr/>
          <a:lstStyle/>
          <a:p>
            <a:r>
              <a:rPr lang="de-DE" noProof="0" dirty="0"/>
              <a:t>Page</a:t>
            </a:r>
            <a:r>
              <a:rPr lang="en-US" dirty="0"/>
              <a:t> </a:t>
            </a:r>
            <a:fld id="{401BA3E4-5E55-4F99-AF09-CC6D6B2539E2}" type="slidenum">
              <a:rPr lang="en-US" smtClean="0"/>
              <a:pPr/>
              <a:t>‹Nr.›</a:t>
            </a:fld>
            <a:endParaRPr lang="en-US" dirty="0"/>
          </a:p>
        </p:txBody>
      </p:sp>
      <p:sp>
        <p:nvSpPr>
          <p:cNvPr id="4" name="Textplatzhalter 3">
            <a:extLst>
              <a:ext uri="{FF2B5EF4-FFF2-40B4-BE49-F238E27FC236}">
                <a16:creationId xmlns:a16="http://schemas.microsoft.com/office/drawing/2014/main" id="{38C0110F-2625-4571-AE19-B8D78EAA1F97}"/>
              </a:ext>
            </a:extLst>
          </p:cNvPr>
          <p:cNvSpPr>
            <a:spLocks noGrp="1"/>
          </p:cNvSpPr>
          <p:nvPr>
            <p:ph type="body" sz="quarter" idx="13" hasCustomPrompt="1"/>
          </p:nvPr>
        </p:nvSpPr>
        <p:spPr>
          <a:xfrm>
            <a:off x="479425" y="778321"/>
            <a:ext cx="11233150" cy="319318"/>
          </a:xfrm>
        </p:spPr>
        <p:txBody>
          <a:bodyPr/>
          <a:lstStyle>
            <a:lvl1pPr>
              <a:defRPr sz="2000">
                <a:solidFill>
                  <a:schemeClr val="accent2"/>
                </a:solidFill>
                <a:latin typeface="+mn-lt"/>
              </a:defRPr>
            </a:lvl1pPr>
          </a:lstStyle>
          <a:p>
            <a:pPr lvl="0"/>
            <a:r>
              <a:rPr lang="de-DE" dirty="0" err="1"/>
              <a:t>Subline</a:t>
            </a:r>
            <a:endParaRPr lang="en-US" dirty="0"/>
          </a:p>
        </p:txBody>
      </p:sp>
      <p:cxnSp>
        <p:nvCxnSpPr>
          <p:cNvPr id="15" name="Gerader Verbinder 14">
            <a:extLst>
              <a:ext uri="{FF2B5EF4-FFF2-40B4-BE49-F238E27FC236}">
                <a16:creationId xmlns:a16="http://schemas.microsoft.com/office/drawing/2014/main" id="{ED49F1F8-4B89-4B18-B579-CD843138501E}"/>
              </a:ext>
            </a:extLst>
          </p:cNvPr>
          <p:cNvCxnSpPr>
            <a:cxnSpLocks/>
          </p:cNvCxnSpPr>
          <p:nvPr userDrawn="1"/>
        </p:nvCxnSpPr>
        <p:spPr bwMode="gray">
          <a:xfrm>
            <a:off x="479425" y="1245411"/>
            <a:ext cx="360000" cy="0"/>
          </a:xfrm>
          <a:prstGeom prst="line">
            <a:avLst/>
          </a:prstGeom>
          <a:noFill/>
          <a:ln w="50800" cap="flat" cmpd="sng" algn="ctr">
            <a:solidFill>
              <a:schemeClr val="accent1"/>
            </a:solidFill>
            <a:prstDash val="solid"/>
            <a:round/>
            <a:headEnd type="none" w="med" len="med"/>
            <a:tailEnd type="none" w="med" len="med"/>
          </a:ln>
          <a:effectLst/>
        </p:spPr>
      </p:cxnSp>
      <p:sp>
        <p:nvSpPr>
          <p:cNvPr id="20" name="Textplatzhalter 4">
            <a:extLst>
              <a:ext uri="{FF2B5EF4-FFF2-40B4-BE49-F238E27FC236}">
                <a16:creationId xmlns:a16="http://schemas.microsoft.com/office/drawing/2014/main" id="{7A89D932-8DCF-4ABE-8120-3CC2C601E53E}"/>
              </a:ext>
            </a:extLst>
          </p:cNvPr>
          <p:cNvSpPr>
            <a:spLocks noGrp="1"/>
          </p:cNvSpPr>
          <p:nvPr>
            <p:ph type="body" sz="quarter" idx="22" hasCustomPrompt="1"/>
          </p:nvPr>
        </p:nvSpPr>
        <p:spPr>
          <a:xfrm>
            <a:off x="469274" y="1700215"/>
            <a:ext cx="2558737" cy="2620204"/>
          </a:xfrm>
        </p:spPr>
        <p:txBody>
          <a:bodyPr lIns="0" rIns="0"/>
          <a:lstStyle>
            <a:lvl1pPr marL="0" indent="0">
              <a:spcAft>
                <a:spcPts val="1900"/>
              </a:spcAft>
              <a:buFont typeface="Wingdings" panose="05000000000000000000" pitchFamily="2" charset="2"/>
              <a:buNone/>
              <a:defRPr sz="1400" b="1">
                <a:solidFill>
                  <a:schemeClr val="accent1"/>
                </a:solidFill>
                <a:latin typeface="+mn-lt"/>
              </a:defRPr>
            </a:lvl1pPr>
            <a:lvl2pPr marL="0" indent="0">
              <a:spcAft>
                <a:spcPts val="1900"/>
              </a:spcAft>
              <a:buClr>
                <a:schemeClr val="accent1"/>
              </a:buClr>
              <a:buFont typeface="Wingdings" panose="05000000000000000000" pitchFamily="2" charset="2"/>
              <a:buNone/>
              <a:defRPr sz="1400" b="0"/>
            </a:lvl2pPr>
            <a:lvl3pPr marL="0" indent="0">
              <a:spcAft>
                <a:spcPts val="0"/>
              </a:spcAft>
              <a:buClr>
                <a:schemeClr val="bg2"/>
              </a:buClr>
              <a:buFont typeface="Wingdings" panose="05000000000000000000" pitchFamily="2" charset="2"/>
              <a:buNone/>
              <a:defRPr sz="1400" b="1">
                <a:latin typeface="+mn-lt"/>
              </a:defRPr>
            </a:lvl3pPr>
            <a:lvl4pPr marL="177800" indent="-177800">
              <a:spcAft>
                <a:spcPts val="0"/>
              </a:spcAft>
              <a:buClr>
                <a:schemeClr val="accent1"/>
              </a:buClr>
              <a:defRPr sz="1400"/>
            </a:lvl4pPr>
            <a:lvl5pPr marL="355600" indent="-177800">
              <a:defRPr sz="1400"/>
            </a:lvl5pPr>
            <a:lvl6pPr>
              <a:defRPr sz="1400"/>
            </a:lvl6pPr>
            <a:lvl7pPr>
              <a:defRPr sz="1400"/>
            </a:lvl7pPr>
            <a:lvl8pPr>
              <a:defRPr sz="1400"/>
            </a:lvl8pPr>
            <a:lvl9pPr>
              <a:defRPr sz="140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en-US" dirty="0" err="1"/>
              <a:t>Siebte</a:t>
            </a:r>
            <a:r>
              <a:rPr lang="en-US" dirty="0"/>
              <a:t> </a:t>
            </a:r>
            <a:r>
              <a:rPr lang="en-US" dirty="0" err="1"/>
              <a:t>Ebene</a:t>
            </a:r>
            <a:endParaRPr lang="en-US" dirty="0"/>
          </a:p>
          <a:p>
            <a:pPr lvl="7"/>
            <a:r>
              <a:rPr lang="en-US" dirty="0" err="1"/>
              <a:t>Achte</a:t>
            </a:r>
            <a:r>
              <a:rPr lang="en-US" dirty="0"/>
              <a:t> </a:t>
            </a:r>
            <a:r>
              <a:rPr lang="en-US" dirty="0" err="1"/>
              <a:t>Ebene</a:t>
            </a:r>
            <a:endParaRPr lang="en-US" dirty="0"/>
          </a:p>
          <a:p>
            <a:pPr lvl="8"/>
            <a:r>
              <a:rPr lang="en-US" dirty="0" err="1"/>
              <a:t>Neunte</a:t>
            </a:r>
            <a:r>
              <a:rPr lang="en-US" dirty="0"/>
              <a:t> </a:t>
            </a:r>
            <a:r>
              <a:rPr lang="en-US" dirty="0" err="1"/>
              <a:t>Ebene</a:t>
            </a:r>
            <a:endParaRPr lang="en-US" dirty="0"/>
          </a:p>
        </p:txBody>
      </p:sp>
      <p:sp>
        <p:nvSpPr>
          <p:cNvPr id="21" name="Textplatzhalter 4">
            <a:extLst>
              <a:ext uri="{FF2B5EF4-FFF2-40B4-BE49-F238E27FC236}">
                <a16:creationId xmlns:a16="http://schemas.microsoft.com/office/drawing/2014/main" id="{7A89D932-8DCF-4ABE-8120-3CC2C601E53E}"/>
              </a:ext>
            </a:extLst>
          </p:cNvPr>
          <p:cNvSpPr>
            <a:spLocks noGrp="1"/>
          </p:cNvSpPr>
          <p:nvPr>
            <p:ph type="body" sz="quarter" idx="23" hasCustomPrompt="1"/>
          </p:nvPr>
        </p:nvSpPr>
        <p:spPr>
          <a:xfrm>
            <a:off x="3356616" y="1700213"/>
            <a:ext cx="2558737" cy="2620204"/>
          </a:xfrm>
        </p:spPr>
        <p:txBody>
          <a:bodyPr lIns="0" rIns="0"/>
          <a:lstStyle>
            <a:lvl1pPr marL="0" indent="0">
              <a:spcAft>
                <a:spcPts val="1900"/>
              </a:spcAft>
              <a:buFont typeface="Wingdings" panose="05000000000000000000" pitchFamily="2" charset="2"/>
              <a:buNone/>
              <a:defRPr sz="1400" b="1">
                <a:solidFill>
                  <a:schemeClr val="accent1"/>
                </a:solidFill>
                <a:latin typeface="+mn-lt"/>
              </a:defRPr>
            </a:lvl1pPr>
            <a:lvl2pPr marL="0" indent="0">
              <a:spcAft>
                <a:spcPts val="1900"/>
              </a:spcAft>
              <a:buClr>
                <a:schemeClr val="accent1"/>
              </a:buClr>
              <a:buFont typeface="Wingdings" panose="05000000000000000000" pitchFamily="2" charset="2"/>
              <a:buNone/>
              <a:defRPr sz="1400" b="0"/>
            </a:lvl2pPr>
            <a:lvl3pPr marL="0" indent="0">
              <a:spcAft>
                <a:spcPts val="0"/>
              </a:spcAft>
              <a:buClr>
                <a:schemeClr val="bg2"/>
              </a:buClr>
              <a:buFont typeface="Wingdings" panose="05000000000000000000" pitchFamily="2" charset="2"/>
              <a:buNone/>
              <a:defRPr sz="1400" b="1">
                <a:latin typeface="+mn-lt"/>
              </a:defRPr>
            </a:lvl3pPr>
            <a:lvl4pPr marL="177800" indent="-177800">
              <a:spcAft>
                <a:spcPts val="0"/>
              </a:spcAft>
              <a:buClr>
                <a:schemeClr val="accent1"/>
              </a:buClr>
              <a:defRPr sz="1400"/>
            </a:lvl4pPr>
            <a:lvl5pPr marL="355600" indent="-177800">
              <a:defRPr sz="1400"/>
            </a:lvl5pPr>
            <a:lvl6pPr>
              <a:defRPr sz="1400"/>
            </a:lvl6pPr>
            <a:lvl7pPr>
              <a:defRPr sz="1400"/>
            </a:lvl7pPr>
            <a:lvl8pPr>
              <a:defRPr sz="1400"/>
            </a:lvl8pPr>
            <a:lvl9pPr>
              <a:defRPr sz="140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en-US" dirty="0" err="1"/>
              <a:t>Siebte</a:t>
            </a:r>
            <a:r>
              <a:rPr lang="en-US" dirty="0"/>
              <a:t> </a:t>
            </a:r>
            <a:r>
              <a:rPr lang="en-US" dirty="0" err="1"/>
              <a:t>Ebene</a:t>
            </a:r>
            <a:endParaRPr lang="en-US" dirty="0"/>
          </a:p>
          <a:p>
            <a:pPr lvl="7"/>
            <a:r>
              <a:rPr lang="en-US" dirty="0" err="1"/>
              <a:t>Achte</a:t>
            </a:r>
            <a:r>
              <a:rPr lang="en-US" dirty="0"/>
              <a:t> </a:t>
            </a:r>
            <a:r>
              <a:rPr lang="en-US" dirty="0" err="1"/>
              <a:t>Ebene</a:t>
            </a:r>
            <a:endParaRPr lang="en-US" dirty="0"/>
          </a:p>
          <a:p>
            <a:pPr lvl="8"/>
            <a:r>
              <a:rPr lang="en-US" dirty="0" err="1"/>
              <a:t>Neunte</a:t>
            </a:r>
            <a:r>
              <a:rPr lang="en-US" dirty="0"/>
              <a:t> </a:t>
            </a:r>
            <a:r>
              <a:rPr lang="en-US" dirty="0" err="1"/>
              <a:t>Ebene</a:t>
            </a:r>
            <a:endParaRPr lang="en-US" dirty="0"/>
          </a:p>
        </p:txBody>
      </p:sp>
      <p:sp>
        <p:nvSpPr>
          <p:cNvPr id="22" name="Textplatzhalter 4">
            <a:extLst>
              <a:ext uri="{FF2B5EF4-FFF2-40B4-BE49-F238E27FC236}">
                <a16:creationId xmlns:a16="http://schemas.microsoft.com/office/drawing/2014/main" id="{7A89D932-8DCF-4ABE-8120-3CC2C601E53E}"/>
              </a:ext>
            </a:extLst>
          </p:cNvPr>
          <p:cNvSpPr>
            <a:spLocks noGrp="1"/>
          </p:cNvSpPr>
          <p:nvPr>
            <p:ph type="body" sz="quarter" idx="24" hasCustomPrompt="1"/>
          </p:nvPr>
        </p:nvSpPr>
        <p:spPr>
          <a:xfrm>
            <a:off x="6231258" y="1700213"/>
            <a:ext cx="2558737" cy="2620204"/>
          </a:xfrm>
        </p:spPr>
        <p:txBody>
          <a:bodyPr lIns="0" rIns="0"/>
          <a:lstStyle>
            <a:lvl1pPr marL="0" indent="0">
              <a:spcAft>
                <a:spcPts val="1900"/>
              </a:spcAft>
              <a:buFont typeface="Wingdings" panose="05000000000000000000" pitchFamily="2" charset="2"/>
              <a:buNone/>
              <a:defRPr sz="1400" b="1">
                <a:solidFill>
                  <a:schemeClr val="accent1"/>
                </a:solidFill>
                <a:latin typeface="+mn-lt"/>
              </a:defRPr>
            </a:lvl1pPr>
            <a:lvl2pPr marL="0" indent="0">
              <a:spcAft>
                <a:spcPts val="1900"/>
              </a:spcAft>
              <a:buClr>
                <a:schemeClr val="accent1"/>
              </a:buClr>
              <a:buFont typeface="Wingdings" panose="05000000000000000000" pitchFamily="2" charset="2"/>
              <a:buNone/>
              <a:defRPr sz="1400" b="0"/>
            </a:lvl2pPr>
            <a:lvl3pPr marL="0" indent="0">
              <a:spcAft>
                <a:spcPts val="0"/>
              </a:spcAft>
              <a:buClr>
                <a:schemeClr val="bg2"/>
              </a:buClr>
              <a:buFont typeface="Wingdings" panose="05000000000000000000" pitchFamily="2" charset="2"/>
              <a:buNone/>
              <a:defRPr sz="1400" b="1">
                <a:latin typeface="+mn-lt"/>
              </a:defRPr>
            </a:lvl3pPr>
            <a:lvl4pPr marL="177800" indent="-177800">
              <a:spcAft>
                <a:spcPts val="0"/>
              </a:spcAft>
              <a:buClr>
                <a:schemeClr val="accent1"/>
              </a:buClr>
              <a:defRPr sz="1400"/>
            </a:lvl4pPr>
            <a:lvl5pPr marL="355600" indent="-177800">
              <a:defRPr sz="1400"/>
            </a:lvl5pPr>
            <a:lvl6pPr>
              <a:defRPr sz="1400"/>
            </a:lvl6pPr>
            <a:lvl7pPr>
              <a:defRPr sz="1400"/>
            </a:lvl7pPr>
            <a:lvl8pPr>
              <a:defRPr sz="1400"/>
            </a:lvl8pPr>
            <a:lvl9pPr>
              <a:defRPr sz="140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en-US" dirty="0" err="1"/>
              <a:t>Siebte</a:t>
            </a:r>
            <a:r>
              <a:rPr lang="en-US" dirty="0"/>
              <a:t> </a:t>
            </a:r>
            <a:r>
              <a:rPr lang="en-US" dirty="0" err="1"/>
              <a:t>Ebene</a:t>
            </a:r>
            <a:endParaRPr lang="en-US" dirty="0"/>
          </a:p>
          <a:p>
            <a:pPr lvl="7"/>
            <a:r>
              <a:rPr lang="en-US" dirty="0" err="1"/>
              <a:t>Achte</a:t>
            </a:r>
            <a:r>
              <a:rPr lang="en-US" dirty="0"/>
              <a:t> </a:t>
            </a:r>
            <a:r>
              <a:rPr lang="en-US" dirty="0" err="1"/>
              <a:t>Ebene</a:t>
            </a:r>
            <a:endParaRPr lang="en-US" dirty="0"/>
          </a:p>
          <a:p>
            <a:pPr lvl="8"/>
            <a:r>
              <a:rPr lang="en-US" dirty="0" err="1"/>
              <a:t>Neunte</a:t>
            </a:r>
            <a:r>
              <a:rPr lang="en-US" dirty="0"/>
              <a:t> </a:t>
            </a:r>
            <a:r>
              <a:rPr lang="en-US" dirty="0" err="1"/>
              <a:t>Ebene</a:t>
            </a:r>
            <a:endParaRPr lang="en-US" dirty="0"/>
          </a:p>
        </p:txBody>
      </p:sp>
      <p:sp>
        <p:nvSpPr>
          <p:cNvPr id="13" name="Textplatzhalter 4">
            <a:extLst>
              <a:ext uri="{FF2B5EF4-FFF2-40B4-BE49-F238E27FC236}">
                <a16:creationId xmlns:a16="http://schemas.microsoft.com/office/drawing/2014/main" id="{7A89D932-8DCF-4ABE-8120-3CC2C601E53E}"/>
              </a:ext>
            </a:extLst>
          </p:cNvPr>
          <p:cNvSpPr>
            <a:spLocks noGrp="1"/>
          </p:cNvSpPr>
          <p:nvPr>
            <p:ph type="body" sz="quarter" idx="25" hasCustomPrompt="1"/>
          </p:nvPr>
        </p:nvSpPr>
        <p:spPr>
          <a:xfrm>
            <a:off x="9121775" y="1700213"/>
            <a:ext cx="2558737" cy="2620204"/>
          </a:xfrm>
        </p:spPr>
        <p:txBody>
          <a:bodyPr lIns="0" rIns="0"/>
          <a:lstStyle>
            <a:lvl1pPr marL="0" indent="0">
              <a:spcAft>
                <a:spcPts val="1900"/>
              </a:spcAft>
              <a:buFont typeface="Wingdings" panose="05000000000000000000" pitchFamily="2" charset="2"/>
              <a:buNone/>
              <a:defRPr sz="1400" b="1">
                <a:solidFill>
                  <a:schemeClr val="accent1"/>
                </a:solidFill>
                <a:latin typeface="+mn-lt"/>
              </a:defRPr>
            </a:lvl1pPr>
            <a:lvl2pPr marL="0" indent="0">
              <a:spcAft>
                <a:spcPts val="1900"/>
              </a:spcAft>
              <a:buClr>
                <a:schemeClr val="accent1"/>
              </a:buClr>
              <a:buFont typeface="Wingdings" panose="05000000000000000000" pitchFamily="2" charset="2"/>
              <a:buNone/>
              <a:defRPr sz="1400" b="0"/>
            </a:lvl2pPr>
            <a:lvl3pPr marL="0" indent="0">
              <a:spcAft>
                <a:spcPts val="0"/>
              </a:spcAft>
              <a:buClr>
                <a:schemeClr val="bg2"/>
              </a:buClr>
              <a:buFont typeface="Wingdings" panose="05000000000000000000" pitchFamily="2" charset="2"/>
              <a:buNone/>
              <a:defRPr sz="1400" b="1">
                <a:latin typeface="+mn-lt"/>
              </a:defRPr>
            </a:lvl3pPr>
            <a:lvl4pPr marL="177800" indent="-177800">
              <a:spcAft>
                <a:spcPts val="0"/>
              </a:spcAft>
              <a:buClr>
                <a:schemeClr val="accent1"/>
              </a:buClr>
              <a:defRPr sz="1400"/>
            </a:lvl4pPr>
            <a:lvl5pPr marL="355600" indent="-177800">
              <a:defRPr sz="1400"/>
            </a:lvl5pPr>
            <a:lvl6pPr>
              <a:defRPr sz="1400"/>
            </a:lvl6pPr>
            <a:lvl7pPr>
              <a:defRPr sz="1400"/>
            </a:lvl7pPr>
            <a:lvl8pPr>
              <a:defRPr sz="1400"/>
            </a:lvl8pPr>
            <a:lvl9pPr>
              <a:defRPr sz="140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en-US" dirty="0" err="1"/>
              <a:t>Siebte</a:t>
            </a:r>
            <a:r>
              <a:rPr lang="en-US" dirty="0"/>
              <a:t> </a:t>
            </a:r>
            <a:r>
              <a:rPr lang="en-US" dirty="0" err="1"/>
              <a:t>Ebene</a:t>
            </a:r>
            <a:endParaRPr lang="en-US" dirty="0"/>
          </a:p>
          <a:p>
            <a:pPr lvl="7"/>
            <a:r>
              <a:rPr lang="en-US" dirty="0" err="1"/>
              <a:t>Achte</a:t>
            </a:r>
            <a:r>
              <a:rPr lang="en-US" dirty="0"/>
              <a:t> </a:t>
            </a:r>
            <a:r>
              <a:rPr lang="en-US" dirty="0" err="1"/>
              <a:t>Ebene</a:t>
            </a:r>
            <a:endParaRPr lang="en-US" dirty="0"/>
          </a:p>
          <a:p>
            <a:pPr lvl="8"/>
            <a:r>
              <a:rPr lang="en-US" dirty="0" err="1"/>
              <a:t>Neunte</a:t>
            </a:r>
            <a:r>
              <a:rPr lang="en-US" dirty="0"/>
              <a:t> </a:t>
            </a:r>
            <a:r>
              <a:rPr lang="en-US" dirty="0" err="1"/>
              <a:t>Ebene</a:t>
            </a:r>
            <a:endParaRPr lang="en-US" dirty="0"/>
          </a:p>
        </p:txBody>
      </p:sp>
      <p:sp>
        <p:nvSpPr>
          <p:cNvPr id="17" name="Fußzeilenplatzhalter 3"/>
          <p:cNvSpPr>
            <a:spLocks noGrp="1"/>
          </p:cNvSpPr>
          <p:nvPr>
            <p:ph type="ftr" sz="quarter" idx="11"/>
          </p:nvPr>
        </p:nvSpPr>
        <p:spPr>
          <a:xfrm>
            <a:off x="2297897" y="6455836"/>
            <a:ext cx="2952000" cy="123111"/>
          </a:xfrm>
        </p:spPr>
        <p:txBody>
          <a:bodyPr/>
          <a:lstStyle/>
          <a:p>
            <a:r>
              <a:rPr lang="de-DE" dirty="0"/>
              <a:t>© Fraunhofer FKIE</a:t>
            </a:r>
          </a:p>
        </p:txBody>
      </p:sp>
    </p:spTree>
    <p:extLst>
      <p:ext uri="{BB962C8B-B14F-4D97-AF65-F5344CB8AC3E}">
        <p14:creationId xmlns:p14="http://schemas.microsoft.com/office/powerpoint/2010/main" val="550304723"/>
      </p:ext>
    </p:extLst>
  </p:cSld>
  <p:clrMapOvr>
    <a:masterClrMapping/>
  </p:clrMapOvr>
  <p:extLst>
    <p:ext uri="{DCECCB84-F9BA-43D5-87BE-67443E8EF086}">
      <p15:sldGuideLst xmlns:p15="http://schemas.microsoft.com/office/powerpoint/2012/main">
        <p15:guide id="1" pos="3931" userDrawn="1">
          <p15:clr>
            <a:srgbClr val="FBAE40"/>
          </p15:clr>
        </p15:guide>
        <p15:guide id="2" pos="3727">
          <p15:clr>
            <a:srgbClr val="FBAE40"/>
          </p15:clr>
        </p15:guide>
        <p15:guide id="3" pos="2116" userDrawn="1">
          <p15:clr>
            <a:srgbClr val="FBAE40"/>
          </p15:clr>
        </p15:guide>
        <p15:guide id="4" pos="1912" userDrawn="1">
          <p15:clr>
            <a:srgbClr val="FBAE40"/>
          </p15:clr>
        </p15:guide>
        <p15:guide id="5" pos="5541" userDrawn="1">
          <p15:clr>
            <a:srgbClr val="FBAE40"/>
          </p15:clr>
        </p15:guide>
        <p15:guide id="6" pos="5745"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nhalt (Bild) + Titel + Datumszeile">
    <p:spTree>
      <p:nvGrpSpPr>
        <p:cNvPr id="1" name=""/>
        <p:cNvGrpSpPr/>
        <p:nvPr/>
      </p:nvGrpSpPr>
      <p:grpSpPr>
        <a:xfrm>
          <a:off x="0" y="0"/>
          <a:ext cx="0" cy="0"/>
          <a:chOff x="0" y="0"/>
          <a:chExt cx="0" cy="0"/>
        </a:xfrm>
      </p:grpSpPr>
      <p:graphicFrame>
        <p:nvGraphicFramePr>
          <p:cNvPr id="6" name="Objekt 5" hidden="1">
            <a:extLst>
              <a:ext uri="{FF2B5EF4-FFF2-40B4-BE49-F238E27FC236}">
                <a16:creationId xmlns:a16="http://schemas.microsoft.com/office/drawing/2014/main" id="{5BAB6549-3007-4962-B8D4-52ECE4823118}"/>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6" name="Objekt 5" hidden="1">
                        <a:extLst>
                          <a:ext uri="{FF2B5EF4-FFF2-40B4-BE49-F238E27FC236}">
                            <a16:creationId xmlns:a16="http://schemas.microsoft.com/office/drawing/2014/main" id="{5BAB6549-3007-4962-B8D4-52ECE482311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cxnSp>
        <p:nvCxnSpPr>
          <p:cNvPr id="15" name="Gerader Verbinder 14">
            <a:extLst>
              <a:ext uri="{FF2B5EF4-FFF2-40B4-BE49-F238E27FC236}">
                <a16:creationId xmlns:a16="http://schemas.microsoft.com/office/drawing/2014/main" id="{CABC3893-E6D0-4680-9CDB-B7D76C158179}"/>
              </a:ext>
            </a:extLst>
          </p:cNvPr>
          <p:cNvCxnSpPr/>
          <p:nvPr userDrawn="1"/>
        </p:nvCxnSpPr>
        <p:spPr>
          <a:xfrm>
            <a:off x="0" y="6143625"/>
            <a:ext cx="12192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8" name="Bildplatzhalter 10">
            <a:extLst>
              <a:ext uri="{FF2B5EF4-FFF2-40B4-BE49-F238E27FC236}">
                <a16:creationId xmlns:a16="http://schemas.microsoft.com/office/drawing/2014/main" id="{6B002FD9-AF19-4ED6-84E1-C634A79B2BA2}"/>
              </a:ext>
            </a:extLst>
          </p:cNvPr>
          <p:cNvSpPr>
            <a:spLocks noGrp="1"/>
          </p:cNvSpPr>
          <p:nvPr>
            <p:ph type="pic" sz="quarter" idx="10"/>
          </p:nvPr>
        </p:nvSpPr>
        <p:spPr>
          <a:xfrm>
            <a:off x="9156700" y="0"/>
            <a:ext cx="3035300" cy="6158117"/>
          </a:xfrm>
          <a:solidFill>
            <a:schemeClr val="bg2">
              <a:lumMod val="20000"/>
              <a:lumOff val="80000"/>
            </a:schemeClr>
          </a:solidFill>
        </p:spPr>
        <p:txBody>
          <a:bodyPr>
            <a:noAutofit/>
          </a:bodyPr>
          <a:lstStyle>
            <a:lvl1pPr>
              <a:defRPr>
                <a:solidFill>
                  <a:schemeClr val="bg1"/>
                </a:solidFill>
              </a:defRPr>
            </a:lvl1pPr>
          </a:lstStyle>
          <a:p>
            <a:r>
              <a:rPr lang="de-DE"/>
              <a:t>Bild durch Klicken auf Symbol hinzufügen</a:t>
            </a:r>
            <a:endParaRPr lang="en-US" dirty="0"/>
          </a:p>
        </p:txBody>
      </p:sp>
      <p:sp>
        <p:nvSpPr>
          <p:cNvPr id="3" name="Datumsplatzhalter 2"/>
          <p:cNvSpPr>
            <a:spLocks noGrp="1"/>
          </p:cNvSpPr>
          <p:nvPr>
            <p:ph type="dt" sz="half" idx="11"/>
          </p:nvPr>
        </p:nvSpPr>
        <p:spPr/>
        <p:txBody>
          <a:bodyPr/>
          <a:lstStyle/>
          <a:p>
            <a:fld id="{CDC0D227-591A-4CB3-9A6B-C5380AE25802}" type="datetime1">
              <a:rPr lang="de-DE" noProof="0" smtClean="0"/>
              <a:t>14.01.2026</a:t>
            </a:fld>
            <a:endParaRPr lang="de-DE" noProof="0" dirty="0"/>
          </a:p>
        </p:txBody>
      </p:sp>
      <p:sp>
        <p:nvSpPr>
          <p:cNvPr id="5" name="Foliennummernplatzhalter 4"/>
          <p:cNvSpPr>
            <a:spLocks noGrp="1"/>
          </p:cNvSpPr>
          <p:nvPr>
            <p:ph type="sldNum" sz="quarter" idx="13"/>
          </p:nvPr>
        </p:nvSpPr>
        <p:spPr/>
        <p:txBody>
          <a:bodyPr/>
          <a:lstStyle/>
          <a:p>
            <a:r>
              <a:rPr lang="de-DE" noProof="0" dirty="0"/>
              <a:t>Page</a:t>
            </a:r>
            <a:r>
              <a:rPr lang="en-US" dirty="0"/>
              <a:t> </a:t>
            </a:r>
            <a:fld id="{401BA3E4-5E55-4F99-AF09-CC6D6B2539E2}" type="slidenum">
              <a:rPr lang="en-US" smtClean="0"/>
              <a:pPr/>
              <a:t>‹Nr.›</a:t>
            </a:fld>
            <a:endParaRPr lang="en-US" dirty="0"/>
          </a:p>
        </p:txBody>
      </p:sp>
      <p:sp>
        <p:nvSpPr>
          <p:cNvPr id="9" name="Titel 1">
            <a:extLst>
              <a:ext uri="{FF2B5EF4-FFF2-40B4-BE49-F238E27FC236}">
                <a16:creationId xmlns:a16="http://schemas.microsoft.com/office/drawing/2014/main" id="{E3E6397C-9FE6-4A0B-87BC-9E26F4233B7D}"/>
              </a:ext>
            </a:extLst>
          </p:cNvPr>
          <p:cNvSpPr>
            <a:spLocks noGrp="1"/>
          </p:cNvSpPr>
          <p:nvPr>
            <p:ph type="title"/>
          </p:nvPr>
        </p:nvSpPr>
        <p:spPr>
          <a:xfrm>
            <a:off x="479425" y="395588"/>
            <a:ext cx="11233150" cy="382733"/>
          </a:xfrm>
        </p:spPr>
        <p:txBody>
          <a:bodyPr vert="horz"/>
          <a:lstStyle/>
          <a:p>
            <a:r>
              <a:rPr lang="de-DE" dirty="0"/>
              <a:t>Titelmasterformat durch Klicken bearbeiten</a:t>
            </a:r>
            <a:endParaRPr lang="en-US" dirty="0"/>
          </a:p>
        </p:txBody>
      </p:sp>
      <p:sp>
        <p:nvSpPr>
          <p:cNvPr id="10" name="Textplatzhalter 3">
            <a:extLst>
              <a:ext uri="{FF2B5EF4-FFF2-40B4-BE49-F238E27FC236}">
                <a16:creationId xmlns:a16="http://schemas.microsoft.com/office/drawing/2014/main" id="{594FD133-02A3-4CCE-886B-5D61839C10ED}"/>
              </a:ext>
            </a:extLst>
          </p:cNvPr>
          <p:cNvSpPr>
            <a:spLocks noGrp="1"/>
          </p:cNvSpPr>
          <p:nvPr>
            <p:ph type="body" sz="quarter" idx="14" hasCustomPrompt="1"/>
          </p:nvPr>
        </p:nvSpPr>
        <p:spPr>
          <a:xfrm>
            <a:off x="479425" y="778321"/>
            <a:ext cx="11233150" cy="318933"/>
          </a:xfrm>
        </p:spPr>
        <p:txBody>
          <a:bodyPr/>
          <a:lstStyle>
            <a:lvl1pPr>
              <a:defRPr sz="2000">
                <a:solidFill>
                  <a:schemeClr val="accent2"/>
                </a:solidFill>
                <a:latin typeface="+mn-lt"/>
              </a:defRPr>
            </a:lvl1pPr>
          </a:lstStyle>
          <a:p>
            <a:pPr lvl="0"/>
            <a:r>
              <a:rPr lang="de-DE" dirty="0" err="1"/>
              <a:t>Subline</a:t>
            </a:r>
            <a:endParaRPr lang="en-US" dirty="0"/>
          </a:p>
        </p:txBody>
      </p:sp>
      <p:cxnSp>
        <p:nvCxnSpPr>
          <p:cNvPr id="11" name="Gerader Verbinder 10">
            <a:extLst>
              <a:ext uri="{FF2B5EF4-FFF2-40B4-BE49-F238E27FC236}">
                <a16:creationId xmlns:a16="http://schemas.microsoft.com/office/drawing/2014/main" id="{ED49F1F8-4B89-4B18-B579-CD843138501E}"/>
              </a:ext>
            </a:extLst>
          </p:cNvPr>
          <p:cNvCxnSpPr>
            <a:cxnSpLocks/>
          </p:cNvCxnSpPr>
          <p:nvPr userDrawn="1"/>
        </p:nvCxnSpPr>
        <p:spPr bwMode="gray">
          <a:xfrm>
            <a:off x="479425" y="1245411"/>
            <a:ext cx="360000" cy="0"/>
          </a:xfrm>
          <a:prstGeom prst="line">
            <a:avLst/>
          </a:prstGeom>
          <a:noFill/>
          <a:ln w="50800" cap="flat" cmpd="sng" algn="ctr">
            <a:solidFill>
              <a:schemeClr val="accent1"/>
            </a:solidFill>
            <a:prstDash val="solid"/>
            <a:round/>
            <a:headEnd type="none" w="med" len="med"/>
            <a:tailEnd type="none" w="med" len="med"/>
          </a:ln>
          <a:effectLst/>
        </p:spPr>
      </p:cxnSp>
      <p:sp>
        <p:nvSpPr>
          <p:cNvPr id="12" name="Textplatzhalter 4">
            <a:extLst>
              <a:ext uri="{FF2B5EF4-FFF2-40B4-BE49-F238E27FC236}">
                <a16:creationId xmlns:a16="http://schemas.microsoft.com/office/drawing/2014/main" id="{7A89D932-8DCF-4ABE-8120-3CC2C601E53E}"/>
              </a:ext>
            </a:extLst>
          </p:cNvPr>
          <p:cNvSpPr>
            <a:spLocks noGrp="1"/>
          </p:cNvSpPr>
          <p:nvPr>
            <p:ph type="body" sz="quarter" idx="19" hasCustomPrompt="1"/>
          </p:nvPr>
        </p:nvSpPr>
        <p:spPr>
          <a:xfrm>
            <a:off x="479425" y="1703388"/>
            <a:ext cx="8316913" cy="3195747"/>
          </a:xfrm>
        </p:spPr>
        <p:txBody>
          <a:bodyPr/>
          <a:lstStyle>
            <a:lvl1pPr marL="0" indent="0">
              <a:spcAft>
                <a:spcPts val="1900"/>
              </a:spcAft>
              <a:buFont typeface="Wingdings" panose="05000000000000000000" pitchFamily="2" charset="2"/>
              <a:buNone/>
              <a:defRPr sz="1600" b="1">
                <a:solidFill>
                  <a:schemeClr val="accent1"/>
                </a:solidFill>
                <a:latin typeface="+mn-lt"/>
              </a:defRPr>
            </a:lvl1pPr>
            <a:lvl2pPr marL="0" indent="0">
              <a:spcAft>
                <a:spcPts val="1900"/>
              </a:spcAft>
              <a:buClr>
                <a:schemeClr val="accent1"/>
              </a:buClr>
              <a:buFont typeface="Wingdings" panose="05000000000000000000" pitchFamily="2" charset="2"/>
              <a:buNone/>
              <a:defRPr sz="1600" b="0"/>
            </a:lvl2pPr>
            <a:lvl3pPr marL="0" indent="0">
              <a:spcAft>
                <a:spcPts val="0"/>
              </a:spcAft>
              <a:buClr>
                <a:schemeClr val="bg2"/>
              </a:buClr>
              <a:buFont typeface="Wingdings" panose="05000000000000000000" pitchFamily="2" charset="2"/>
              <a:buNone/>
              <a:defRPr sz="1600" b="1">
                <a:latin typeface="+mn-lt"/>
              </a:defRPr>
            </a:lvl3pPr>
            <a:lvl4pPr marL="177800" indent="-177800">
              <a:spcAft>
                <a:spcPts val="0"/>
              </a:spcAft>
              <a:buClr>
                <a:schemeClr val="accent1"/>
              </a:buClr>
              <a:defRPr sz="1600"/>
            </a:lvl4pPr>
            <a:lvl5pPr marL="355600" indent="-177800">
              <a:defRPr sz="1600"/>
            </a:lvl5pPr>
            <a:lvl6pPr>
              <a:defRPr sz="1600" baseline="0"/>
            </a:lvl6pPr>
            <a:lvl7pPr>
              <a:defRPr sz="1600" baseline="0"/>
            </a:lvl7pPr>
            <a:lvl8pPr>
              <a:defRPr sz="1600" baseline="0"/>
            </a:lvl8pPr>
            <a:lvl9pPr>
              <a:buAutoNum type="arabicPeriod"/>
              <a:defRPr sz="1600" baseline="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en-US" dirty="0" err="1"/>
              <a:t>Siebte</a:t>
            </a:r>
            <a:r>
              <a:rPr lang="en-US" dirty="0"/>
              <a:t> </a:t>
            </a:r>
            <a:r>
              <a:rPr lang="en-US" dirty="0" err="1"/>
              <a:t>Ebene</a:t>
            </a:r>
            <a:endParaRPr lang="en-US" dirty="0"/>
          </a:p>
          <a:p>
            <a:pPr lvl="7"/>
            <a:r>
              <a:rPr lang="en-US" dirty="0" err="1"/>
              <a:t>Achte</a:t>
            </a:r>
            <a:r>
              <a:rPr lang="en-US" dirty="0"/>
              <a:t> </a:t>
            </a:r>
            <a:r>
              <a:rPr lang="en-US" dirty="0" err="1"/>
              <a:t>Ebene</a:t>
            </a:r>
            <a:endParaRPr lang="en-US" dirty="0"/>
          </a:p>
          <a:p>
            <a:pPr lvl="8"/>
            <a:r>
              <a:rPr lang="en-US" dirty="0" err="1"/>
              <a:t>Neunte</a:t>
            </a:r>
            <a:r>
              <a:rPr lang="en-US" dirty="0"/>
              <a:t> </a:t>
            </a:r>
            <a:r>
              <a:rPr lang="en-US" dirty="0" err="1"/>
              <a:t>Ebene</a:t>
            </a:r>
            <a:endParaRPr lang="en-US" dirty="0"/>
          </a:p>
          <a:p>
            <a:pPr lvl="0"/>
            <a:endParaRPr lang="en-US" dirty="0"/>
          </a:p>
        </p:txBody>
      </p:sp>
      <p:sp>
        <p:nvSpPr>
          <p:cNvPr id="13" name="Fußzeilenplatzhalter 3"/>
          <p:cNvSpPr>
            <a:spLocks noGrp="1"/>
          </p:cNvSpPr>
          <p:nvPr>
            <p:ph type="ftr" sz="quarter" idx="20"/>
          </p:nvPr>
        </p:nvSpPr>
        <p:spPr>
          <a:xfrm>
            <a:off x="2297897" y="6455836"/>
            <a:ext cx="2952000" cy="123111"/>
          </a:xfrm>
        </p:spPr>
        <p:txBody>
          <a:bodyPr/>
          <a:lstStyle/>
          <a:p>
            <a:r>
              <a:rPr lang="de-DE" dirty="0"/>
              <a:t>© Fraunhofer FKIE</a:t>
            </a:r>
          </a:p>
        </p:txBody>
      </p:sp>
    </p:spTree>
    <p:extLst>
      <p:ext uri="{BB962C8B-B14F-4D97-AF65-F5344CB8AC3E}">
        <p14:creationId xmlns:p14="http://schemas.microsoft.com/office/powerpoint/2010/main" val="148712669"/>
      </p:ext>
    </p:extLst>
  </p:cSld>
  <p:clrMapOvr>
    <a:masterClrMapping/>
  </p:clrMapOvr>
  <p:extLst>
    <p:ext uri="{DCECCB84-F9BA-43D5-87BE-67443E8EF086}">
      <p15:sldGuideLst xmlns:p15="http://schemas.microsoft.com/office/powerpoint/2012/main">
        <p15:guide id="1" pos="3931" userDrawn="1">
          <p15:clr>
            <a:srgbClr val="FBAE40"/>
          </p15:clr>
        </p15:guide>
        <p15:guide id="2" pos="3727" userDrawn="1">
          <p15:clr>
            <a:srgbClr val="FBAE40"/>
          </p15:clr>
        </p15:guide>
        <p15:guide id="3" pos="2116" userDrawn="1">
          <p15:clr>
            <a:srgbClr val="FBAE40"/>
          </p15:clr>
        </p15:guide>
        <p15:guide id="4" pos="1912">
          <p15:clr>
            <a:srgbClr val="FBAE40"/>
          </p15:clr>
        </p15:guide>
        <p15:guide id="5" pos="5541" userDrawn="1">
          <p15:clr>
            <a:srgbClr val="FBAE40"/>
          </p15:clr>
        </p15:guide>
        <p15:guide id="6" pos="576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Zwischenfolie">
    <p:spTree>
      <p:nvGrpSpPr>
        <p:cNvPr id="1" name=""/>
        <p:cNvGrpSpPr/>
        <p:nvPr/>
      </p:nvGrpSpPr>
      <p:grpSpPr>
        <a:xfrm>
          <a:off x="0" y="0"/>
          <a:ext cx="0" cy="0"/>
          <a:chOff x="0" y="0"/>
          <a:chExt cx="0" cy="0"/>
        </a:xfrm>
      </p:grpSpPr>
      <p:cxnSp>
        <p:nvCxnSpPr>
          <p:cNvPr id="6" name="Gerader Verbinder 5">
            <a:extLst>
              <a:ext uri="{FF2B5EF4-FFF2-40B4-BE49-F238E27FC236}">
                <a16:creationId xmlns:a16="http://schemas.microsoft.com/office/drawing/2014/main" id="{CABC3893-E6D0-4680-9CDB-B7D76C158179}"/>
              </a:ext>
            </a:extLst>
          </p:cNvPr>
          <p:cNvCxnSpPr/>
          <p:nvPr userDrawn="1"/>
        </p:nvCxnSpPr>
        <p:spPr>
          <a:xfrm>
            <a:off x="0" y="6143625"/>
            <a:ext cx="12192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userDrawn="1"/>
        </p:nvPicPr>
        <p:blipFill rotWithShape="1">
          <a:blip r:embed="rId2">
            <a:extLst>
              <a:ext uri="{28A0092B-C50C-407E-A947-70E740481C1C}">
                <a14:useLocalDpi xmlns:a14="http://schemas.microsoft.com/office/drawing/2010/main" val="0"/>
              </a:ext>
            </a:extLst>
          </a:blip>
          <a:srcRect t="10078" b="18558"/>
          <a:stretch/>
        </p:blipFill>
        <p:spPr>
          <a:xfrm>
            <a:off x="1969" y="1"/>
            <a:ext cx="12203830" cy="6159499"/>
          </a:xfrm>
          <a:prstGeom prst="rect">
            <a:avLst/>
          </a:prstGeom>
        </p:spPr>
      </p:pic>
      <p:cxnSp>
        <p:nvCxnSpPr>
          <p:cNvPr id="8" name="Gerader Verbinder 7">
            <a:extLst>
              <a:ext uri="{FF2B5EF4-FFF2-40B4-BE49-F238E27FC236}">
                <a16:creationId xmlns:a16="http://schemas.microsoft.com/office/drawing/2014/main" id="{ED49F1F8-4B89-4B18-B579-CD843138501E}"/>
              </a:ext>
            </a:extLst>
          </p:cNvPr>
          <p:cNvCxnSpPr>
            <a:cxnSpLocks/>
          </p:cNvCxnSpPr>
          <p:nvPr userDrawn="1"/>
        </p:nvCxnSpPr>
        <p:spPr bwMode="gray">
          <a:xfrm>
            <a:off x="475302" y="2414873"/>
            <a:ext cx="527204" cy="0"/>
          </a:xfrm>
          <a:prstGeom prst="line">
            <a:avLst/>
          </a:prstGeom>
          <a:noFill/>
          <a:ln w="69850" cap="flat" cmpd="sng" algn="ctr">
            <a:solidFill>
              <a:schemeClr val="bg1"/>
            </a:solidFill>
            <a:prstDash val="solid"/>
            <a:round/>
            <a:headEnd type="none" w="med" len="med"/>
            <a:tailEnd type="none" w="med" len="med"/>
          </a:ln>
          <a:effectLst/>
        </p:spPr>
      </p:cxnSp>
      <p:sp>
        <p:nvSpPr>
          <p:cNvPr id="9" name="Textplatzhalter 10"/>
          <p:cNvSpPr>
            <a:spLocks noGrp="1"/>
          </p:cNvSpPr>
          <p:nvPr>
            <p:ph type="body" sz="quarter" idx="13" hasCustomPrompt="1"/>
          </p:nvPr>
        </p:nvSpPr>
        <p:spPr>
          <a:xfrm>
            <a:off x="479425" y="2016783"/>
            <a:ext cx="9494838" cy="221599"/>
          </a:xfrm>
          <a:prstGeom prst="rect">
            <a:avLst/>
          </a:prstGeom>
        </p:spPr>
        <p:txBody>
          <a:bodyPr lIns="0" tIns="0" rIns="0" bIns="0" anchor="b" anchorCtr="0"/>
          <a:lstStyle>
            <a:lvl1pPr marL="0" indent="0">
              <a:buFontTx/>
              <a:buNone/>
              <a:defRPr sz="1600">
                <a:solidFill>
                  <a:schemeClr val="bg1"/>
                </a:solidFill>
                <a:latin typeface="Frutiger LT Com 65 Bold" panose="020B0803030504020204" pitchFamily="34" charset="0"/>
              </a:defRPr>
            </a:lvl1pPr>
            <a:lvl2pPr>
              <a:defRPr sz="1600"/>
            </a:lvl2pPr>
            <a:lvl3pPr>
              <a:defRPr sz="1600"/>
            </a:lvl3pPr>
          </a:lstStyle>
          <a:p>
            <a:pPr marL="0" lvl="1" indent="0">
              <a:buNone/>
            </a:pPr>
            <a:r>
              <a:rPr lang="de-DE" sz="1600" dirty="0">
                <a:solidFill>
                  <a:schemeClr val="bg1"/>
                </a:solidFill>
                <a:latin typeface="Frutiger LT Com 65 Bold" panose="020B0803030504020204" pitchFamily="34" charset="0"/>
              </a:rPr>
              <a:t>Kapitelüberschrift, </a:t>
            </a:r>
            <a:r>
              <a:rPr lang="de-DE" sz="1600" dirty="0" err="1">
                <a:solidFill>
                  <a:schemeClr val="bg1"/>
                </a:solidFill>
                <a:latin typeface="Frutiger LT Com 65 Bold" panose="020B0803030504020204" pitchFamily="34" charset="0"/>
              </a:rPr>
              <a:t>Frutiger</a:t>
            </a:r>
            <a:r>
              <a:rPr lang="de-DE" sz="1600" dirty="0">
                <a:solidFill>
                  <a:schemeClr val="bg1"/>
                </a:solidFill>
                <a:latin typeface="Frutiger LT Com 65 Bold" panose="020B0803030504020204" pitchFamily="34" charset="0"/>
              </a:rPr>
              <a:t> LT </a:t>
            </a:r>
            <a:r>
              <a:rPr lang="de-DE" sz="1600" dirty="0" err="1">
                <a:solidFill>
                  <a:schemeClr val="bg1"/>
                </a:solidFill>
                <a:latin typeface="Frutiger LT Com 65 Bold" panose="020B0803030504020204" pitchFamily="34" charset="0"/>
              </a:rPr>
              <a:t>Com</a:t>
            </a:r>
            <a:r>
              <a:rPr lang="de-DE" sz="1600" dirty="0">
                <a:solidFill>
                  <a:schemeClr val="bg1"/>
                </a:solidFill>
                <a:latin typeface="Frutiger LT Com 65 Bold" panose="020B0803030504020204" pitchFamily="34" charset="0"/>
              </a:rPr>
              <a:t> </a:t>
            </a:r>
            <a:r>
              <a:rPr lang="de-DE" sz="1600" dirty="0" err="1">
                <a:solidFill>
                  <a:schemeClr val="bg1"/>
                </a:solidFill>
                <a:latin typeface="Frutiger LT Com 65 Bold" panose="020B0803030504020204" pitchFamily="34" charset="0"/>
              </a:rPr>
              <a:t>Bold</a:t>
            </a:r>
            <a:r>
              <a:rPr lang="de-DE" sz="1600" dirty="0">
                <a:solidFill>
                  <a:schemeClr val="bg1"/>
                </a:solidFill>
                <a:latin typeface="Frutiger LT Com 65 Bold" panose="020B0803030504020204" pitchFamily="34" charset="0"/>
              </a:rPr>
              <a:t>, 16 </a:t>
            </a:r>
            <a:r>
              <a:rPr lang="de-DE" sz="1600" dirty="0" err="1">
                <a:solidFill>
                  <a:schemeClr val="bg1"/>
                </a:solidFill>
                <a:latin typeface="Frutiger LT Com 65 Bold" panose="020B0803030504020204" pitchFamily="34" charset="0"/>
              </a:rPr>
              <a:t>pt</a:t>
            </a:r>
            <a:endParaRPr lang="de-DE" sz="1600" dirty="0">
              <a:solidFill>
                <a:schemeClr val="bg1"/>
              </a:solidFill>
              <a:latin typeface="Frutiger LT Com 65 Bold" panose="020B0803030504020204" pitchFamily="34" charset="0"/>
            </a:endParaRPr>
          </a:p>
        </p:txBody>
      </p:sp>
      <p:sp>
        <p:nvSpPr>
          <p:cNvPr id="10" name="Textplatzhalter 26"/>
          <p:cNvSpPr>
            <a:spLocks noGrp="1"/>
          </p:cNvSpPr>
          <p:nvPr>
            <p:ph type="body" sz="quarter" idx="17" hasCustomPrompt="1"/>
          </p:nvPr>
        </p:nvSpPr>
        <p:spPr>
          <a:xfrm>
            <a:off x="454025" y="2791905"/>
            <a:ext cx="9520238" cy="492443"/>
          </a:xfrm>
          <a:prstGeom prst="rect">
            <a:avLst/>
          </a:prstGeom>
        </p:spPr>
        <p:txBody>
          <a:bodyPr/>
          <a:lstStyle>
            <a:lvl1pPr marL="0" indent="-1143000">
              <a:lnSpc>
                <a:spcPct val="100000"/>
              </a:lnSpc>
              <a:spcBef>
                <a:spcPts val="0"/>
              </a:spcBef>
              <a:buNone/>
              <a:defRPr sz="3200">
                <a:solidFill>
                  <a:schemeClr val="bg1"/>
                </a:solidFill>
              </a:defRPr>
            </a:lvl1pPr>
            <a:lvl2pPr>
              <a:defRPr sz="3200">
                <a:solidFill>
                  <a:schemeClr val="bg1"/>
                </a:solidFill>
              </a:defRPr>
            </a:lvl2pPr>
            <a:lvl3pPr marL="698500" indent="-1397000">
              <a:defRPr/>
            </a:lvl3pPr>
          </a:lstStyle>
          <a:p>
            <a:pPr marL="0" lvl="0" indent="-1397000">
              <a:buNone/>
            </a:pPr>
            <a:r>
              <a:rPr lang="de-DE" dirty="0">
                <a:latin typeface="Frutiger LT Com 45 Light" panose="020B0303030504020204" pitchFamily="34" charset="0"/>
              </a:rPr>
              <a:t>Kapitel-Headline groß, </a:t>
            </a:r>
            <a:r>
              <a:rPr lang="de-DE" dirty="0" err="1">
                <a:latin typeface="Frutiger LT Com 45 Light" panose="020B0303030504020204" pitchFamily="34" charset="0"/>
              </a:rPr>
              <a:t>Frutiger</a:t>
            </a:r>
            <a:r>
              <a:rPr lang="de-DE" dirty="0">
                <a:latin typeface="Frutiger LT Com 45 Light" panose="020B0303030504020204" pitchFamily="34" charset="0"/>
              </a:rPr>
              <a:t> LT </a:t>
            </a:r>
            <a:r>
              <a:rPr lang="de-DE" dirty="0" err="1">
                <a:latin typeface="Frutiger LT Com 45 Light" panose="020B0303030504020204" pitchFamily="34" charset="0"/>
              </a:rPr>
              <a:t>Com</a:t>
            </a:r>
            <a:r>
              <a:rPr lang="de-DE" dirty="0">
                <a:latin typeface="Frutiger LT Com 45 Light" panose="020B0303030504020204" pitchFamily="34" charset="0"/>
              </a:rPr>
              <a:t> Light, 32 </a:t>
            </a:r>
            <a:r>
              <a:rPr lang="de-DE" dirty="0" err="1">
                <a:latin typeface="Frutiger LT Com 45 Light" panose="020B0303030504020204" pitchFamily="34" charset="0"/>
              </a:rPr>
              <a:t>pt</a:t>
            </a:r>
            <a:endParaRPr lang="de-DE" dirty="0">
              <a:latin typeface="Frutiger LT Com 45 Light" panose="020B0303030504020204" pitchFamily="34" charset="0"/>
            </a:endParaRPr>
          </a:p>
        </p:txBody>
      </p:sp>
      <p:sp>
        <p:nvSpPr>
          <p:cNvPr id="14" name="Datumsplatzhalter 13"/>
          <p:cNvSpPr>
            <a:spLocks noGrp="1"/>
          </p:cNvSpPr>
          <p:nvPr>
            <p:ph type="dt" sz="half" idx="18"/>
          </p:nvPr>
        </p:nvSpPr>
        <p:spPr/>
        <p:txBody>
          <a:bodyPr/>
          <a:lstStyle/>
          <a:p>
            <a:fld id="{C5778770-AA2F-4026-8607-E827173AF4BC}" type="datetime1">
              <a:rPr lang="de-DE" noProof="0" smtClean="0"/>
              <a:t>14.01.2026</a:t>
            </a:fld>
            <a:endParaRPr lang="de-DE" noProof="0" dirty="0"/>
          </a:p>
        </p:txBody>
      </p:sp>
      <p:sp>
        <p:nvSpPr>
          <p:cNvPr id="16" name="Foliennummernplatzhalter 15"/>
          <p:cNvSpPr>
            <a:spLocks noGrp="1"/>
          </p:cNvSpPr>
          <p:nvPr>
            <p:ph type="sldNum" sz="quarter" idx="20"/>
          </p:nvPr>
        </p:nvSpPr>
        <p:spPr/>
        <p:txBody>
          <a:bodyPr/>
          <a:lstStyle/>
          <a:p>
            <a:r>
              <a:rPr lang="de-DE" noProof="0" dirty="0"/>
              <a:t>Page</a:t>
            </a:r>
            <a:r>
              <a:rPr lang="en-US" dirty="0"/>
              <a:t> </a:t>
            </a:r>
            <a:fld id="{401BA3E4-5E55-4F99-AF09-CC6D6B2539E2}" type="slidenum">
              <a:rPr lang="en-US" smtClean="0"/>
              <a:pPr/>
              <a:t>‹Nr.›</a:t>
            </a:fld>
            <a:endParaRPr lang="en-US" dirty="0"/>
          </a:p>
        </p:txBody>
      </p:sp>
      <p:sp>
        <p:nvSpPr>
          <p:cNvPr id="11" name="Fußzeilenplatzhalter 3"/>
          <p:cNvSpPr>
            <a:spLocks noGrp="1"/>
          </p:cNvSpPr>
          <p:nvPr>
            <p:ph type="ftr" sz="quarter" idx="11"/>
          </p:nvPr>
        </p:nvSpPr>
        <p:spPr>
          <a:xfrm>
            <a:off x="2297897" y="6455836"/>
            <a:ext cx="2952000" cy="123111"/>
          </a:xfrm>
        </p:spPr>
        <p:txBody>
          <a:bodyPr/>
          <a:lstStyle/>
          <a:p>
            <a:r>
              <a:rPr lang="de-DE" dirty="0"/>
              <a:t>© Fraunhofer FKIE</a:t>
            </a:r>
          </a:p>
        </p:txBody>
      </p:sp>
    </p:spTree>
    <p:extLst>
      <p:ext uri="{BB962C8B-B14F-4D97-AF65-F5344CB8AC3E}">
        <p14:creationId xmlns:p14="http://schemas.microsoft.com/office/powerpoint/2010/main" val="9789760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Verlauf">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27318994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8" name="Grafik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9192575" y="483869"/>
            <a:ext cx="2520000" cy="917001"/>
          </a:xfrm>
          <a:prstGeom prst="rect">
            <a:avLst/>
          </a:prstGeom>
        </p:spPr>
      </p:pic>
      <p:pic>
        <p:nvPicPr>
          <p:cNvPr id="2" name="Grafik 1"/>
          <p:cNvPicPr>
            <a:picLocks noChangeAspect="1"/>
          </p:cNvPicPr>
          <p:nvPr userDrawn="1"/>
        </p:nvPicPr>
        <p:blipFill rotWithShape="1">
          <a:blip r:embed="rId6">
            <a:extLst>
              <a:ext uri="{28A0092B-C50C-407E-A947-70E740481C1C}">
                <a14:useLocalDpi xmlns:a14="http://schemas.microsoft.com/office/drawing/2010/main" val="0"/>
              </a:ext>
            </a:extLst>
          </a:blip>
          <a:srcRect t="10078" b="10336"/>
          <a:stretch/>
        </p:blipFill>
        <p:spPr>
          <a:xfrm>
            <a:off x="1969" y="1"/>
            <a:ext cx="12203830" cy="6869150"/>
          </a:xfrm>
          <a:prstGeom prst="rect">
            <a:avLst/>
          </a:prstGeom>
        </p:spPr>
      </p:pic>
    </p:spTree>
    <p:extLst>
      <p:ext uri="{BB962C8B-B14F-4D97-AF65-F5344CB8AC3E}">
        <p14:creationId xmlns:p14="http://schemas.microsoft.com/office/powerpoint/2010/main" val="25646969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Verlauf (Linien)">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264659934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5" name="Grafik 4">
            <a:extLst>
              <a:ext uri="{FF2B5EF4-FFF2-40B4-BE49-F238E27FC236}">
                <a16:creationId xmlns:a16="http://schemas.microsoft.com/office/drawing/2014/main" id="{11F1A574-59A7-4800-855F-6C927C3EF908}"/>
              </a:ext>
            </a:extLst>
          </p:cNvPr>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0" y="0"/>
            <a:ext cx="12192000" cy="6858000"/>
          </a:xfrm>
          <a:prstGeom prst="rect">
            <a:avLst/>
          </a:prstGeom>
          <a:noFill/>
        </p:spPr>
      </p:pic>
    </p:spTree>
    <p:extLst>
      <p:ext uri="{BB962C8B-B14F-4D97-AF65-F5344CB8AC3E}">
        <p14:creationId xmlns:p14="http://schemas.microsoft.com/office/powerpoint/2010/main" val="11244011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Bild ganzseitig">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Bildplatzhalter 10">
            <a:extLst>
              <a:ext uri="{FF2B5EF4-FFF2-40B4-BE49-F238E27FC236}">
                <a16:creationId xmlns:a16="http://schemas.microsoft.com/office/drawing/2014/main" id="{6B002FD9-AF19-4ED6-84E1-C634A79B2BA2}"/>
              </a:ext>
            </a:extLst>
          </p:cNvPr>
          <p:cNvSpPr>
            <a:spLocks noGrp="1"/>
          </p:cNvSpPr>
          <p:nvPr>
            <p:ph type="pic" sz="quarter" idx="10"/>
          </p:nvPr>
        </p:nvSpPr>
        <p:spPr>
          <a:xfrm>
            <a:off x="0" y="0"/>
            <a:ext cx="12192000" cy="6858000"/>
          </a:xfrm>
          <a:solidFill>
            <a:schemeClr val="bg2">
              <a:lumMod val="20000"/>
              <a:lumOff val="80000"/>
            </a:schemeClr>
          </a:solidFill>
        </p:spPr>
        <p:txBody>
          <a:bodyPr>
            <a:noAutofit/>
          </a:bodyPr>
          <a:lstStyle>
            <a:lvl1pPr>
              <a:defRPr>
                <a:solidFill>
                  <a:schemeClr val="bg1"/>
                </a:solidFill>
              </a:defRPr>
            </a:lvl1pPr>
          </a:lstStyle>
          <a:p>
            <a:r>
              <a:rPr lang="de-DE"/>
              <a:t>Bild durch Klicken auf Symbol hinzufügen</a:t>
            </a:r>
            <a:endParaRPr lang="en-US" dirty="0"/>
          </a:p>
        </p:txBody>
      </p:sp>
    </p:spTree>
    <p:extLst>
      <p:ext uri="{BB962C8B-B14F-4D97-AF65-F5344CB8AC3E}">
        <p14:creationId xmlns:p14="http://schemas.microsoft.com/office/powerpoint/2010/main" val="1718066972"/>
      </p:ext>
    </p:extLst>
  </p:cSld>
  <p:clrMapOvr>
    <a:masterClrMapping/>
  </p:clrMapOvr>
  <p:extLst>
    <p:ext uri="{DCECCB84-F9BA-43D5-87BE-67443E8EF086}">
      <p15:sldGuideLst xmlns:p15="http://schemas.microsoft.com/office/powerpoint/2012/main">
        <p15:guide id="1" orient="horz" pos="2160" userDrawn="1">
          <p15:clr>
            <a:srgbClr val="FBAE40"/>
          </p15:clr>
        </p15:guide>
        <p15:guide id="2" orient="horz" pos="2886"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halt (Bild) + Datumszeile">
    <p:spTree>
      <p:nvGrpSpPr>
        <p:cNvPr id="1" name=""/>
        <p:cNvGrpSpPr/>
        <p:nvPr/>
      </p:nvGrpSpPr>
      <p:grpSpPr>
        <a:xfrm>
          <a:off x="0" y="0"/>
          <a:ext cx="0" cy="0"/>
          <a:chOff x="0" y="0"/>
          <a:chExt cx="0" cy="0"/>
        </a:xfrm>
      </p:grpSpPr>
      <p:graphicFrame>
        <p:nvGraphicFramePr>
          <p:cNvPr id="6" name="Objekt 5" hidden="1">
            <a:extLst>
              <a:ext uri="{FF2B5EF4-FFF2-40B4-BE49-F238E27FC236}">
                <a16:creationId xmlns:a16="http://schemas.microsoft.com/office/drawing/2014/main" id="{5BAB6549-3007-4962-B8D4-52ECE4823118}"/>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6" name="Objekt 5" hidden="1">
                        <a:extLst>
                          <a:ext uri="{FF2B5EF4-FFF2-40B4-BE49-F238E27FC236}">
                            <a16:creationId xmlns:a16="http://schemas.microsoft.com/office/drawing/2014/main" id="{5BAB6549-3007-4962-B8D4-52ECE482311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cxnSp>
        <p:nvCxnSpPr>
          <p:cNvPr id="15" name="Gerader Verbinder 14">
            <a:extLst>
              <a:ext uri="{FF2B5EF4-FFF2-40B4-BE49-F238E27FC236}">
                <a16:creationId xmlns:a16="http://schemas.microsoft.com/office/drawing/2014/main" id="{CABC3893-E6D0-4680-9CDB-B7D76C158179}"/>
              </a:ext>
            </a:extLst>
          </p:cNvPr>
          <p:cNvCxnSpPr/>
          <p:nvPr userDrawn="1"/>
        </p:nvCxnSpPr>
        <p:spPr>
          <a:xfrm>
            <a:off x="0" y="6143625"/>
            <a:ext cx="12192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8" name="Bildplatzhalter 10">
            <a:extLst>
              <a:ext uri="{FF2B5EF4-FFF2-40B4-BE49-F238E27FC236}">
                <a16:creationId xmlns:a16="http://schemas.microsoft.com/office/drawing/2014/main" id="{6B002FD9-AF19-4ED6-84E1-C634A79B2BA2}"/>
              </a:ext>
            </a:extLst>
          </p:cNvPr>
          <p:cNvSpPr>
            <a:spLocks noGrp="1"/>
          </p:cNvSpPr>
          <p:nvPr>
            <p:ph type="pic" sz="quarter" idx="10"/>
          </p:nvPr>
        </p:nvSpPr>
        <p:spPr>
          <a:xfrm>
            <a:off x="0" y="0"/>
            <a:ext cx="12192000" cy="6158117"/>
          </a:xfrm>
          <a:solidFill>
            <a:schemeClr val="bg2">
              <a:lumMod val="20000"/>
              <a:lumOff val="80000"/>
            </a:schemeClr>
          </a:solidFill>
        </p:spPr>
        <p:txBody>
          <a:bodyPr>
            <a:noAutofit/>
          </a:bodyPr>
          <a:lstStyle>
            <a:lvl1pPr>
              <a:defRPr>
                <a:solidFill>
                  <a:schemeClr val="bg1"/>
                </a:solidFill>
              </a:defRPr>
            </a:lvl1pPr>
          </a:lstStyle>
          <a:p>
            <a:r>
              <a:rPr lang="de-DE"/>
              <a:t>Bild durch Klicken auf Symbol hinzufügen</a:t>
            </a:r>
            <a:endParaRPr lang="en-US" dirty="0"/>
          </a:p>
        </p:txBody>
      </p:sp>
      <p:sp>
        <p:nvSpPr>
          <p:cNvPr id="3" name="Datumsplatzhalter 2"/>
          <p:cNvSpPr>
            <a:spLocks noGrp="1"/>
          </p:cNvSpPr>
          <p:nvPr>
            <p:ph type="dt" sz="half" idx="11"/>
          </p:nvPr>
        </p:nvSpPr>
        <p:spPr/>
        <p:txBody>
          <a:bodyPr/>
          <a:lstStyle/>
          <a:p>
            <a:fld id="{07F825F5-7E50-4B05-ACA5-6F515A709EC4}" type="datetime1">
              <a:rPr lang="de-DE" noProof="0" smtClean="0"/>
              <a:t>14.01.2026</a:t>
            </a:fld>
            <a:endParaRPr lang="de-DE" noProof="0" dirty="0"/>
          </a:p>
        </p:txBody>
      </p:sp>
      <p:sp>
        <p:nvSpPr>
          <p:cNvPr id="5" name="Foliennummernplatzhalter 4"/>
          <p:cNvSpPr>
            <a:spLocks noGrp="1"/>
          </p:cNvSpPr>
          <p:nvPr>
            <p:ph type="sldNum" sz="quarter" idx="13"/>
          </p:nvPr>
        </p:nvSpPr>
        <p:spPr/>
        <p:txBody>
          <a:bodyPr/>
          <a:lstStyle/>
          <a:p>
            <a:r>
              <a:rPr lang="de-DE" noProof="0" dirty="0"/>
              <a:t>Page</a:t>
            </a:r>
            <a:r>
              <a:rPr lang="en-US" dirty="0"/>
              <a:t> </a:t>
            </a:r>
            <a:fld id="{401BA3E4-5E55-4F99-AF09-CC6D6B2539E2}" type="slidenum">
              <a:rPr lang="en-US" smtClean="0"/>
              <a:pPr/>
              <a:t>‹Nr.›</a:t>
            </a:fld>
            <a:endParaRPr lang="en-US" dirty="0"/>
          </a:p>
        </p:txBody>
      </p:sp>
      <p:sp>
        <p:nvSpPr>
          <p:cNvPr id="9" name="Fußzeilenplatzhalter 3"/>
          <p:cNvSpPr>
            <a:spLocks noGrp="1"/>
          </p:cNvSpPr>
          <p:nvPr>
            <p:ph type="ftr" sz="quarter" idx="14"/>
          </p:nvPr>
        </p:nvSpPr>
        <p:spPr>
          <a:xfrm>
            <a:off x="2297897" y="6455836"/>
            <a:ext cx="2952000" cy="123111"/>
          </a:xfrm>
        </p:spPr>
        <p:txBody>
          <a:bodyPr/>
          <a:lstStyle/>
          <a:p>
            <a:r>
              <a:rPr lang="de-DE" dirty="0"/>
              <a:t>© Fraunhofer FKIE</a:t>
            </a:r>
          </a:p>
        </p:txBody>
      </p:sp>
    </p:spTree>
    <p:extLst>
      <p:ext uri="{BB962C8B-B14F-4D97-AF65-F5344CB8AC3E}">
        <p14:creationId xmlns:p14="http://schemas.microsoft.com/office/powerpoint/2010/main" val="2644397894"/>
      </p:ext>
    </p:extLst>
  </p:cSld>
  <p:clrMapOvr>
    <a:masterClrMapping/>
  </p:clrMapOvr>
  <p:extLst>
    <p:ext uri="{DCECCB84-F9BA-43D5-87BE-67443E8EF086}">
      <p15:sldGuideLst xmlns:p15="http://schemas.microsoft.com/office/powerpoint/2012/main">
        <p15:guide id="1" pos="3953" userDrawn="1">
          <p15:clr>
            <a:srgbClr val="FBAE40"/>
          </p15:clr>
        </p15:guide>
        <p15:guide id="2" pos="3749" userDrawn="1">
          <p15:clr>
            <a:srgbClr val="FBAE40"/>
          </p15:clr>
        </p15:guide>
        <p15:guide id="3" pos="2139" userDrawn="1">
          <p15:clr>
            <a:srgbClr val="FBAE40"/>
          </p15:clr>
        </p15:guide>
        <p15:guide id="4" pos="1912" userDrawn="1">
          <p15:clr>
            <a:srgbClr val="FBAE40"/>
          </p15:clr>
        </p15:guide>
        <p15:guide id="5" pos="5564" userDrawn="1">
          <p15:clr>
            <a:srgbClr val="FBAE40"/>
          </p15:clr>
        </p15:guide>
        <p15:guide id="6" pos="5768"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kzentfolie - Verlauf + Datumszeile">
    <p:spTree>
      <p:nvGrpSpPr>
        <p:cNvPr id="1" name=""/>
        <p:cNvGrpSpPr/>
        <p:nvPr/>
      </p:nvGrpSpPr>
      <p:grpSpPr>
        <a:xfrm>
          <a:off x="0" y="0"/>
          <a:ext cx="0" cy="0"/>
          <a:chOff x="0" y="0"/>
          <a:chExt cx="0" cy="0"/>
        </a:xfrm>
      </p:grpSpPr>
      <p:graphicFrame>
        <p:nvGraphicFramePr>
          <p:cNvPr id="6" name="Objekt 5" hidden="1">
            <a:extLst>
              <a:ext uri="{FF2B5EF4-FFF2-40B4-BE49-F238E27FC236}">
                <a16:creationId xmlns:a16="http://schemas.microsoft.com/office/drawing/2014/main" id="{5BAB6549-3007-4962-B8D4-52ECE4823118}"/>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6" name="Objekt 5" hidden="1">
                        <a:extLst>
                          <a:ext uri="{FF2B5EF4-FFF2-40B4-BE49-F238E27FC236}">
                            <a16:creationId xmlns:a16="http://schemas.microsoft.com/office/drawing/2014/main" id="{5BAB6549-3007-4962-B8D4-52ECE482311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cxnSp>
        <p:nvCxnSpPr>
          <p:cNvPr id="15" name="Gerader Verbinder 14">
            <a:extLst>
              <a:ext uri="{FF2B5EF4-FFF2-40B4-BE49-F238E27FC236}">
                <a16:creationId xmlns:a16="http://schemas.microsoft.com/office/drawing/2014/main" id="{CABC3893-E6D0-4680-9CDB-B7D76C158179}"/>
              </a:ext>
            </a:extLst>
          </p:cNvPr>
          <p:cNvCxnSpPr/>
          <p:nvPr userDrawn="1"/>
        </p:nvCxnSpPr>
        <p:spPr>
          <a:xfrm>
            <a:off x="0" y="6143625"/>
            <a:ext cx="12192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2" name="Datumsplatzhalter 1">
            <a:extLst>
              <a:ext uri="{FF2B5EF4-FFF2-40B4-BE49-F238E27FC236}">
                <a16:creationId xmlns:a16="http://schemas.microsoft.com/office/drawing/2014/main" id="{EFE2E23E-A04B-4A3C-9731-269F09B3618B}"/>
              </a:ext>
            </a:extLst>
          </p:cNvPr>
          <p:cNvSpPr>
            <a:spLocks noGrp="1"/>
          </p:cNvSpPr>
          <p:nvPr>
            <p:ph type="dt" sz="half" idx="14"/>
          </p:nvPr>
        </p:nvSpPr>
        <p:spPr/>
        <p:txBody>
          <a:bodyPr/>
          <a:lstStyle/>
          <a:p>
            <a:fld id="{7675A117-9061-4258-971A-27B8584A38BC}" type="datetime1">
              <a:rPr lang="de-DE" noProof="0" smtClean="0"/>
              <a:t>14.01.2026</a:t>
            </a:fld>
            <a:endParaRPr lang="de-DE" noProof="0" dirty="0"/>
          </a:p>
        </p:txBody>
      </p:sp>
      <p:sp>
        <p:nvSpPr>
          <p:cNvPr id="18" name="Foliennummernplatzhalter 17">
            <a:extLst>
              <a:ext uri="{FF2B5EF4-FFF2-40B4-BE49-F238E27FC236}">
                <a16:creationId xmlns:a16="http://schemas.microsoft.com/office/drawing/2014/main" id="{9320B56D-3BA0-4D7D-91B3-67F9A11E4A79}"/>
              </a:ext>
            </a:extLst>
          </p:cNvPr>
          <p:cNvSpPr>
            <a:spLocks noGrp="1"/>
          </p:cNvSpPr>
          <p:nvPr>
            <p:ph type="sldNum" sz="quarter" idx="16"/>
          </p:nvPr>
        </p:nvSpPr>
        <p:spPr/>
        <p:txBody>
          <a:bodyPr/>
          <a:lstStyle/>
          <a:p>
            <a:r>
              <a:rPr lang="de-DE" noProof="0" dirty="0"/>
              <a:t>Page</a:t>
            </a:r>
            <a:r>
              <a:rPr lang="en-US" dirty="0"/>
              <a:t> </a:t>
            </a:r>
            <a:fld id="{401BA3E4-5E55-4F99-AF09-CC6D6B2539E2}" type="slidenum">
              <a:rPr lang="en-US" smtClean="0"/>
              <a:pPr/>
              <a:t>‹Nr.›</a:t>
            </a:fld>
            <a:endParaRPr lang="en-US" dirty="0"/>
          </a:p>
        </p:txBody>
      </p:sp>
      <p:pic>
        <p:nvPicPr>
          <p:cNvPr id="9" name="Grafik 8"/>
          <p:cNvPicPr>
            <a:picLocks noChangeAspect="1"/>
          </p:cNvPicPr>
          <p:nvPr userDrawn="1"/>
        </p:nvPicPr>
        <p:blipFill rotWithShape="1">
          <a:blip r:embed="rId5">
            <a:extLst>
              <a:ext uri="{28A0092B-C50C-407E-A947-70E740481C1C}">
                <a14:useLocalDpi xmlns:a14="http://schemas.microsoft.com/office/drawing/2010/main" val="0"/>
              </a:ext>
            </a:extLst>
          </a:blip>
          <a:srcRect t="10078" b="18558"/>
          <a:stretch/>
        </p:blipFill>
        <p:spPr>
          <a:xfrm>
            <a:off x="1969" y="1"/>
            <a:ext cx="12203830" cy="6159499"/>
          </a:xfrm>
          <a:prstGeom prst="rect">
            <a:avLst/>
          </a:prstGeom>
        </p:spPr>
      </p:pic>
      <p:sp>
        <p:nvSpPr>
          <p:cNvPr id="8" name="Titel 1">
            <a:extLst>
              <a:ext uri="{FF2B5EF4-FFF2-40B4-BE49-F238E27FC236}">
                <a16:creationId xmlns:a16="http://schemas.microsoft.com/office/drawing/2014/main" id="{E3E6397C-9FE6-4A0B-87BC-9E26F4233B7D}"/>
              </a:ext>
            </a:extLst>
          </p:cNvPr>
          <p:cNvSpPr>
            <a:spLocks noGrp="1"/>
          </p:cNvSpPr>
          <p:nvPr>
            <p:ph type="title"/>
          </p:nvPr>
        </p:nvSpPr>
        <p:spPr>
          <a:xfrm>
            <a:off x="479425" y="395588"/>
            <a:ext cx="11233150" cy="406265"/>
          </a:xfrm>
        </p:spPr>
        <p:txBody>
          <a:bodyPr vert="horz"/>
          <a:lstStyle>
            <a:lvl1pPr>
              <a:defRPr>
                <a:solidFill>
                  <a:schemeClr val="bg1"/>
                </a:solidFill>
              </a:defRPr>
            </a:lvl1pPr>
          </a:lstStyle>
          <a:p>
            <a:r>
              <a:rPr lang="de-DE" dirty="0"/>
              <a:t>Titelmasterformat durch Klicken bearbeiten</a:t>
            </a:r>
            <a:endParaRPr lang="en-US" dirty="0"/>
          </a:p>
        </p:txBody>
      </p:sp>
      <p:sp>
        <p:nvSpPr>
          <p:cNvPr id="10" name="Textplatzhalter 3">
            <a:extLst>
              <a:ext uri="{FF2B5EF4-FFF2-40B4-BE49-F238E27FC236}">
                <a16:creationId xmlns:a16="http://schemas.microsoft.com/office/drawing/2014/main" id="{594FD133-02A3-4CCE-886B-5D61839C10ED}"/>
              </a:ext>
            </a:extLst>
          </p:cNvPr>
          <p:cNvSpPr>
            <a:spLocks noGrp="1"/>
          </p:cNvSpPr>
          <p:nvPr>
            <p:ph type="body" sz="quarter" idx="13" hasCustomPrompt="1"/>
          </p:nvPr>
        </p:nvSpPr>
        <p:spPr>
          <a:xfrm>
            <a:off x="479425" y="778321"/>
            <a:ext cx="11233150" cy="338554"/>
          </a:xfrm>
        </p:spPr>
        <p:txBody>
          <a:bodyPr/>
          <a:lstStyle>
            <a:lvl1pPr>
              <a:defRPr sz="2000">
                <a:solidFill>
                  <a:schemeClr val="bg1"/>
                </a:solidFill>
                <a:latin typeface="+mn-lt"/>
              </a:defRPr>
            </a:lvl1pPr>
          </a:lstStyle>
          <a:p>
            <a:pPr lvl="0"/>
            <a:r>
              <a:rPr lang="de-DE" dirty="0" err="1"/>
              <a:t>Subline</a:t>
            </a:r>
            <a:endParaRPr lang="en-US" dirty="0"/>
          </a:p>
        </p:txBody>
      </p:sp>
      <p:cxnSp>
        <p:nvCxnSpPr>
          <p:cNvPr id="11" name="Gerader Verbinder 10">
            <a:extLst>
              <a:ext uri="{FF2B5EF4-FFF2-40B4-BE49-F238E27FC236}">
                <a16:creationId xmlns:a16="http://schemas.microsoft.com/office/drawing/2014/main" id="{ED49F1F8-4B89-4B18-B579-CD843138501E}"/>
              </a:ext>
            </a:extLst>
          </p:cNvPr>
          <p:cNvCxnSpPr>
            <a:cxnSpLocks/>
          </p:cNvCxnSpPr>
          <p:nvPr userDrawn="1"/>
        </p:nvCxnSpPr>
        <p:spPr bwMode="gray">
          <a:xfrm>
            <a:off x="479425" y="1245411"/>
            <a:ext cx="360000" cy="0"/>
          </a:xfrm>
          <a:prstGeom prst="line">
            <a:avLst/>
          </a:prstGeom>
          <a:noFill/>
          <a:ln w="50800" cap="flat" cmpd="sng" algn="ctr">
            <a:solidFill>
              <a:schemeClr val="bg1"/>
            </a:solidFill>
            <a:prstDash val="solid"/>
            <a:round/>
            <a:headEnd type="none" w="med" len="med"/>
            <a:tailEnd type="none" w="med" len="med"/>
          </a:ln>
          <a:effectLst/>
        </p:spPr>
      </p:cxnSp>
      <p:sp>
        <p:nvSpPr>
          <p:cNvPr id="13" name="Fußzeilenplatzhalter 3"/>
          <p:cNvSpPr>
            <a:spLocks noGrp="1"/>
          </p:cNvSpPr>
          <p:nvPr>
            <p:ph type="ftr" sz="quarter" idx="11"/>
          </p:nvPr>
        </p:nvSpPr>
        <p:spPr>
          <a:xfrm>
            <a:off x="2297897" y="6455836"/>
            <a:ext cx="2952000" cy="123111"/>
          </a:xfrm>
        </p:spPr>
        <p:txBody>
          <a:bodyPr/>
          <a:lstStyle/>
          <a:p>
            <a:r>
              <a:rPr lang="de-DE" dirty="0"/>
              <a:t>© Fraunhofer FKIE</a:t>
            </a:r>
          </a:p>
        </p:txBody>
      </p:sp>
    </p:spTree>
    <p:extLst>
      <p:ext uri="{BB962C8B-B14F-4D97-AF65-F5344CB8AC3E}">
        <p14:creationId xmlns:p14="http://schemas.microsoft.com/office/powerpoint/2010/main" val="22957498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folie (Verlauf)">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8" name="Grafik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9192575" y="483869"/>
            <a:ext cx="2520000" cy="917001"/>
          </a:xfrm>
          <a:prstGeom prst="rect">
            <a:avLst/>
          </a:prstGeom>
        </p:spPr>
      </p:pic>
      <p:pic>
        <p:nvPicPr>
          <p:cNvPr id="2" name="Grafik 1"/>
          <p:cNvPicPr>
            <a:picLocks noChangeAspect="1"/>
          </p:cNvPicPr>
          <p:nvPr userDrawn="1"/>
        </p:nvPicPr>
        <p:blipFill rotWithShape="1">
          <a:blip r:embed="rId6">
            <a:extLst>
              <a:ext uri="{28A0092B-C50C-407E-A947-70E740481C1C}">
                <a14:useLocalDpi xmlns:a14="http://schemas.microsoft.com/office/drawing/2010/main" val="0"/>
              </a:ext>
            </a:extLst>
          </a:blip>
          <a:srcRect t="10078" b="10336"/>
          <a:stretch/>
        </p:blipFill>
        <p:spPr>
          <a:xfrm>
            <a:off x="1969" y="1"/>
            <a:ext cx="12203830" cy="6869150"/>
          </a:xfrm>
          <a:prstGeom prst="rect">
            <a:avLst/>
          </a:prstGeom>
        </p:spPr>
      </p:pic>
      <p:cxnSp>
        <p:nvCxnSpPr>
          <p:cNvPr id="11" name="Gerader Verbinder 10">
            <a:extLst>
              <a:ext uri="{FF2B5EF4-FFF2-40B4-BE49-F238E27FC236}">
                <a16:creationId xmlns:a16="http://schemas.microsoft.com/office/drawing/2014/main" id="{ED49F1F8-4B89-4B18-B579-CD843138501E}"/>
              </a:ext>
            </a:extLst>
          </p:cNvPr>
          <p:cNvCxnSpPr>
            <a:cxnSpLocks/>
          </p:cNvCxnSpPr>
          <p:nvPr userDrawn="1"/>
        </p:nvCxnSpPr>
        <p:spPr bwMode="gray">
          <a:xfrm>
            <a:off x="475302" y="4243673"/>
            <a:ext cx="527204" cy="0"/>
          </a:xfrm>
          <a:prstGeom prst="line">
            <a:avLst/>
          </a:prstGeom>
          <a:noFill/>
          <a:ln w="69850" cap="flat" cmpd="sng" algn="ctr">
            <a:solidFill>
              <a:schemeClr val="bg1"/>
            </a:solidFill>
            <a:prstDash val="solid"/>
            <a:round/>
            <a:headEnd type="none" w="med" len="med"/>
            <a:tailEnd type="none" w="med" len="med"/>
          </a:ln>
          <a:effectLst/>
        </p:spPr>
      </p:cxnSp>
      <p:sp>
        <p:nvSpPr>
          <p:cNvPr id="19" name="Textplatzhalter 10"/>
          <p:cNvSpPr>
            <a:spLocks noGrp="1"/>
          </p:cNvSpPr>
          <p:nvPr>
            <p:ph type="body" sz="quarter" idx="10" hasCustomPrompt="1"/>
          </p:nvPr>
        </p:nvSpPr>
        <p:spPr>
          <a:xfrm>
            <a:off x="479425" y="2931886"/>
            <a:ext cx="9494838" cy="1123798"/>
          </a:xfrm>
          <a:prstGeom prst="rect">
            <a:avLst/>
          </a:prstGeom>
        </p:spPr>
        <p:txBody>
          <a:bodyPr lIns="0" tIns="0" rIns="0" bIns="0" anchor="b" anchorCtr="0"/>
          <a:lstStyle>
            <a:lvl1pPr marL="0" indent="0">
              <a:buFontTx/>
              <a:buNone/>
              <a:defRPr sz="1600">
                <a:solidFill>
                  <a:schemeClr val="bg1"/>
                </a:solidFill>
                <a:latin typeface="Frutiger LT Com 65 Bold" panose="020B0803030504020204" pitchFamily="34" charset="0"/>
              </a:defRPr>
            </a:lvl1pPr>
          </a:lstStyle>
          <a:p>
            <a:pPr marL="0" indent="0">
              <a:buNone/>
            </a:pPr>
            <a:r>
              <a:rPr lang="de-DE" sz="1600" dirty="0" err="1">
                <a:solidFill>
                  <a:schemeClr val="bg1"/>
                </a:solidFill>
                <a:latin typeface="Frutiger LT Com 65 Bold" panose="020B0803030504020204" pitchFamily="34" charset="0"/>
              </a:rPr>
              <a:t>Subline</a:t>
            </a:r>
            <a:r>
              <a:rPr lang="de-DE" sz="1600" dirty="0">
                <a:solidFill>
                  <a:schemeClr val="bg1"/>
                </a:solidFill>
                <a:latin typeface="Frutiger LT Com 65 Bold" panose="020B0803030504020204" pitchFamily="34" charset="0"/>
              </a:rPr>
              <a:t>/Referent/Datum, </a:t>
            </a:r>
            <a:r>
              <a:rPr lang="de-DE" sz="1600" dirty="0" err="1">
                <a:solidFill>
                  <a:schemeClr val="bg1"/>
                </a:solidFill>
                <a:latin typeface="Frutiger LT Com 65 Bold" panose="020B0803030504020204" pitchFamily="34" charset="0"/>
              </a:rPr>
              <a:t>Frutiger</a:t>
            </a:r>
            <a:r>
              <a:rPr lang="de-DE" sz="1600" dirty="0">
                <a:solidFill>
                  <a:schemeClr val="bg1"/>
                </a:solidFill>
                <a:latin typeface="Frutiger LT Com 65 Bold" panose="020B0803030504020204" pitchFamily="34" charset="0"/>
              </a:rPr>
              <a:t> LT </a:t>
            </a:r>
            <a:r>
              <a:rPr lang="de-DE" sz="1600" dirty="0" err="1">
                <a:solidFill>
                  <a:schemeClr val="bg1"/>
                </a:solidFill>
                <a:latin typeface="Frutiger LT Com 65 Bold" panose="020B0803030504020204" pitchFamily="34" charset="0"/>
              </a:rPr>
              <a:t>Com</a:t>
            </a:r>
            <a:r>
              <a:rPr lang="de-DE" sz="1600" dirty="0">
                <a:solidFill>
                  <a:schemeClr val="bg1"/>
                </a:solidFill>
                <a:latin typeface="Frutiger LT Com 65 Bold" panose="020B0803030504020204" pitchFamily="34" charset="0"/>
              </a:rPr>
              <a:t> </a:t>
            </a:r>
            <a:r>
              <a:rPr lang="de-DE" sz="1600" dirty="0" err="1">
                <a:solidFill>
                  <a:schemeClr val="bg1"/>
                </a:solidFill>
                <a:latin typeface="Frutiger LT Com 65 Bold" panose="020B0803030504020204" pitchFamily="34" charset="0"/>
              </a:rPr>
              <a:t>Bold</a:t>
            </a:r>
            <a:r>
              <a:rPr lang="de-DE" sz="1600" dirty="0">
                <a:solidFill>
                  <a:schemeClr val="bg1"/>
                </a:solidFill>
                <a:latin typeface="Frutiger LT Com 65 Bold" panose="020B0803030504020204" pitchFamily="34" charset="0"/>
              </a:rPr>
              <a:t>, 16 </a:t>
            </a:r>
            <a:r>
              <a:rPr lang="de-DE" sz="1600" dirty="0" err="1">
                <a:solidFill>
                  <a:schemeClr val="bg1"/>
                </a:solidFill>
                <a:latin typeface="Frutiger LT Com 65 Bold" panose="020B0803030504020204" pitchFamily="34" charset="0"/>
              </a:rPr>
              <a:t>pt</a:t>
            </a:r>
            <a:endParaRPr lang="de-DE" sz="1600" dirty="0">
              <a:solidFill>
                <a:schemeClr val="bg1"/>
              </a:solidFill>
              <a:latin typeface="Frutiger LT Com 65 Bold" panose="020B0803030504020204" pitchFamily="34" charset="0"/>
            </a:endParaRPr>
          </a:p>
        </p:txBody>
      </p:sp>
      <p:sp>
        <p:nvSpPr>
          <p:cNvPr id="20" name="Textplatzhalter 26"/>
          <p:cNvSpPr>
            <a:spLocks noGrp="1"/>
          </p:cNvSpPr>
          <p:nvPr>
            <p:ph type="body" sz="quarter" idx="14" hasCustomPrompt="1"/>
          </p:nvPr>
        </p:nvSpPr>
        <p:spPr>
          <a:xfrm>
            <a:off x="454025" y="4559671"/>
            <a:ext cx="9520238" cy="1367148"/>
          </a:xfrm>
        </p:spPr>
        <p:txBody>
          <a:bodyPr/>
          <a:lstStyle>
            <a:lvl1pPr marL="0" indent="-1143000">
              <a:lnSpc>
                <a:spcPct val="100000"/>
              </a:lnSpc>
              <a:spcBef>
                <a:spcPts val="0"/>
              </a:spcBef>
              <a:buNone/>
              <a:defRPr/>
            </a:lvl1pPr>
          </a:lstStyle>
          <a:p>
            <a:pPr marL="0" lvl="0" indent="-1143000">
              <a:buNone/>
            </a:pPr>
            <a:r>
              <a:rPr lang="de-DE" dirty="0">
                <a:latin typeface="Frutiger LT Com 45 Light" panose="020B0303030504020204" pitchFamily="34" charset="0"/>
              </a:rPr>
              <a:t>Headline groß, </a:t>
            </a:r>
            <a:r>
              <a:rPr lang="de-DE" dirty="0" err="1">
                <a:latin typeface="Frutiger LT Com 45 Light" panose="020B0303030504020204" pitchFamily="34" charset="0"/>
              </a:rPr>
              <a:t>Frutiger</a:t>
            </a:r>
            <a:r>
              <a:rPr lang="de-DE" dirty="0">
                <a:latin typeface="Frutiger LT Com 45 Light" panose="020B0303030504020204" pitchFamily="34" charset="0"/>
              </a:rPr>
              <a:t> LT </a:t>
            </a:r>
            <a:r>
              <a:rPr lang="de-DE" dirty="0" err="1">
                <a:latin typeface="Frutiger LT Com 45 Light" panose="020B0303030504020204" pitchFamily="34" charset="0"/>
              </a:rPr>
              <a:t>Com</a:t>
            </a:r>
            <a:r>
              <a:rPr lang="de-DE" dirty="0">
                <a:latin typeface="Frutiger LT Com 45 Light" panose="020B0303030504020204" pitchFamily="34" charset="0"/>
              </a:rPr>
              <a:t> Light, 32 </a:t>
            </a:r>
            <a:r>
              <a:rPr lang="de-DE" dirty="0" err="1">
                <a:latin typeface="Frutiger LT Com 45 Light" panose="020B0303030504020204" pitchFamily="34" charset="0"/>
              </a:rPr>
              <a:t>pt</a:t>
            </a:r>
            <a:endParaRPr lang="de-DE" dirty="0">
              <a:latin typeface="Frutiger LT Com 45 Light" panose="020B0303030504020204" pitchFamily="34" charset="0"/>
            </a:endParaRPr>
          </a:p>
        </p:txBody>
      </p:sp>
      <p:pic>
        <p:nvPicPr>
          <p:cNvPr id="3" name="igcv_rgb_modul_send_en">
            <a:extLst>
              <a:ext uri="{FF2B5EF4-FFF2-40B4-BE49-F238E27FC236}">
                <a16:creationId xmlns:a16="http://schemas.microsoft.com/office/drawing/2014/main" id="{03C02899-F040-C03B-5EC9-165539E3A7B5}"/>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9197976" y="476250"/>
            <a:ext cx="2514599" cy="1552067"/>
          </a:xfrm>
          <a:prstGeom prst="rect">
            <a:avLst/>
          </a:prstGeom>
        </p:spPr>
      </p:pic>
    </p:spTree>
    <p:extLst>
      <p:ext uri="{BB962C8B-B14F-4D97-AF65-F5344CB8AC3E}">
        <p14:creationId xmlns:p14="http://schemas.microsoft.com/office/powerpoint/2010/main" val="37208360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erlauf (Linien) + Datumszeile">
    <p:spTree>
      <p:nvGrpSpPr>
        <p:cNvPr id="1" name=""/>
        <p:cNvGrpSpPr/>
        <p:nvPr/>
      </p:nvGrpSpPr>
      <p:grpSpPr>
        <a:xfrm>
          <a:off x="0" y="0"/>
          <a:ext cx="0" cy="0"/>
          <a:chOff x="0" y="0"/>
          <a:chExt cx="0" cy="0"/>
        </a:xfrm>
      </p:grpSpPr>
      <p:graphicFrame>
        <p:nvGraphicFramePr>
          <p:cNvPr id="6" name="Objekt 5" hidden="1">
            <a:extLst>
              <a:ext uri="{FF2B5EF4-FFF2-40B4-BE49-F238E27FC236}">
                <a16:creationId xmlns:a16="http://schemas.microsoft.com/office/drawing/2014/main" id="{5BAB6549-3007-4962-B8D4-52ECE4823118}"/>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6" name="Objekt 5" hidden="1">
                        <a:extLst>
                          <a:ext uri="{FF2B5EF4-FFF2-40B4-BE49-F238E27FC236}">
                            <a16:creationId xmlns:a16="http://schemas.microsoft.com/office/drawing/2014/main" id="{5BAB6549-3007-4962-B8D4-52ECE482311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cxnSp>
        <p:nvCxnSpPr>
          <p:cNvPr id="15" name="Gerader Verbinder 14">
            <a:extLst>
              <a:ext uri="{FF2B5EF4-FFF2-40B4-BE49-F238E27FC236}">
                <a16:creationId xmlns:a16="http://schemas.microsoft.com/office/drawing/2014/main" id="{CABC3893-E6D0-4680-9CDB-B7D76C158179}"/>
              </a:ext>
            </a:extLst>
          </p:cNvPr>
          <p:cNvCxnSpPr/>
          <p:nvPr userDrawn="1"/>
        </p:nvCxnSpPr>
        <p:spPr>
          <a:xfrm>
            <a:off x="0" y="6143625"/>
            <a:ext cx="12192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2" name="Datumsplatzhalter 1">
            <a:extLst>
              <a:ext uri="{FF2B5EF4-FFF2-40B4-BE49-F238E27FC236}">
                <a16:creationId xmlns:a16="http://schemas.microsoft.com/office/drawing/2014/main" id="{EFE2E23E-A04B-4A3C-9731-269F09B3618B}"/>
              </a:ext>
            </a:extLst>
          </p:cNvPr>
          <p:cNvSpPr>
            <a:spLocks noGrp="1"/>
          </p:cNvSpPr>
          <p:nvPr>
            <p:ph type="dt" sz="half" idx="14"/>
          </p:nvPr>
        </p:nvSpPr>
        <p:spPr/>
        <p:txBody>
          <a:bodyPr/>
          <a:lstStyle/>
          <a:p>
            <a:fld id="{60B911BA-D2FD-4A6E-9387-A46D32168409}" type="datetime1">
              <a:rPr lang="de-DE" noProof="0" smtClean="0"/>
              <a:t>14.01.2026</a:t>
            </a:fld>
            <a:endParaRPr lang="de-DE" noProof="0" dirty="0"/>
          </a:p>
        </p:txBody>
      </p:sp>
      <p:sp>
        <p:nvSpPr>
          <p:cNvPr id="18" name="Foliennummernplatzhalter 17">
            <a:extLst>
              <a:ext uri="{FF2B5EF4-FFF2-40B4-BE49-F238E27FC236}">
                <a16:creationId xmlns:a16="http://schemas.microsoft.com/office/drawing/2014/main" id="{9320B56D-3BA0-4D7D-91B3-67F9A11E4A79}"/>
              </a:ext>
            </a:extLst>
          </p:cNvPr>
          <p:cNvSpPr>
            <a:spLocks noGrp="1"/>
          </p:cNvSpPr>
          <p:nvPr>
            <p:ph type="sldNum" sz="quarter" idx="16"/>
          </p:nvPr>
        </p:nvSpPr>
        <p:spPr/>
        <p:txBody>
          <a:bodyPr/>
          <a:lstStyle/>
          <a:p>
            <a:r>
              <a:rPr lang="de-DE" noProof="0" dirty="0"/>
              <a:t>Page</a:t>
            </a:r>
            <a:r>
              <a:rPr lang="en-US" dirty="0"/>
              <a:t> </a:t>
            </a:r>
            <a:fld id="{401BA3E4-5E55-4F99-AF09-CC6D6B2539E2}" type="slidenum">
              <a:rPr lang="en-US" smtClean="0"/>
              <a:pPr/>
              <a:t>‹Nr.›</a:t>
            </a:fld>
            <a:endParaRPr lang="en-US" dirty="0"/>
          </a:p>
        </p:txBody>
      </p:sp>
      <p:pic>
        <p:nvPicPr>
          <p:cNvPr id="8" name="Grafik 7">
            <a:extLst>
              <a:ext uri="{FF2B5EF4-FFF2-40B4-BE49-F238E27FC236}">
                <a16:creationId xmlns:a16="http://schemas.microsoft.com/office/drawing/2014/main" id="{0EB8D40A-176A-4C73-94E8-E4F599039B24}"/>
              </a:ext>
            </a:extLst>
          </p:cNvPr>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0" y="0"/>
            <a:ext cx="12192000" cy="6158116"/>
          </a:xfrm>
          <a:prstGeom prst="rect">
            <a:avLst/>
          </a:prstGeom>
        </p:spPr>
      </p:pic>
      <p:sp>
        <p:nvSpPr>
          <p:cNvPr id="9" name="Titel 1">
            <a:extLst>
              <a:ext uri="{FF2B5EF4-FFF2-40B4-BE49-F238E27FC236}">
                <a16:creationId xmlns:a16="http://schemas.microsoft.com/office/drawing/2014/main" id="{E3E6397C-9FE6-4A0B-87BC-9E26F4233B7D}"/>
              </a:ext>
            </a:extLst>
          </p:cNvPr>
          <p:cNvSpPr>
            <a:spLocks noGrp="1"/>
          </p:cNvSpPr>
          <p:nvPr>
            <p:ph type="title"/>
          </p:nvPr>
        </p:nvSpPr>
        <p:spPr>
          <a:xfrm>
            <a:off x="479425" y="395588"/>
            <a:ext cx="11233150" cy="406265"/>
          </a:xfrm>
        </p:spPr>
        <p:txBody>
          <a:bodyPr vert="horz"/>
          <a:lstStyle>
            <a:lvl1pPr>
              <a:defRPr>
                <a:solidFill>
                  <a:schemeClr val="bg1"/>
                </a:solidFill>
              </a:defRPr>
            </a:lvl1pPr>
          </a:lstStyle>
          <a:p>
            <a:r>
              <a:rPr lang="de-DE" dirty="0"/>
              <a:t>Titelmasterformat durch Klicken bearbeiten</a:t>
            </a:r>
            <a:endParaRPr lang="en-US" dirty="0"/>
          </a:p>
        </p:txBody>
      </p:sp>
      <p:sp>
        <p:nvSpPr>
          <p:cNvPr id="10" name="Textplatzhalter 3">
            <a:extLst>
              <a:ext uri="{FF2B5EF4-FFF2-40B4-BE49-F238E27FC236}">
                <a16:creationId xmlns:a16="http://schemas.microsoft.com/office/drawing/2014/main" id="{594FD133-02A3-4CCE-886B-5D61839C10ED}"/>
              </a:ext>
            </a:extLst>
          </p:cNvPr>
          <p:cNvSpPr>
            <a:spLocks noGrp="1"/>
          </p:cNvSpPr>
          <p:nvPr>
            <p:ph type="body" sz="quarter" idx="13" hasCustomPrompt="1"/>
          </p:nvPr>
        </p:nvSpPr>
        <p:spPr>
          <a:xfrm>
            <a:off x="479425" y="778321"/>
            <a:ext cx="11233150" cy="338554"/>
          </a:xfrm>
        </p:spPr>
        <p:txBody>
          <a:bodyPr/>
          <a:lstStyle>
            <a:lvl1pPr>
              <a:defRPr sz="2000">
                <a:solidFill>
                  <a:schemeClr val="bg1"/>
                </a:solidFill>
                <a:latin typeface="+mn-lt"/>
              </a:defRPr>
            </a:lvl1pPr>
          </a:lstStyle>
          <a:p>
            <a:pPr lvl="0"/>
            <a:r>
              <a:rPr lang="de-DE" dirty="0" err="1"/>
              <a:t>Subline</a:t>
            </a:r>
            <a:endParaRPr lang="en-US" dirty="0"/>
          </a:p>
        </p:txBody>
      </p:sp>
      <p:cxnSp>
        <p:nvCxnSpPr>
          <p:cNvPr id="11" name="Gerader Verbinder 10">
            <a:extLst>
              <a:ext uri="{FF2B5EF4-FFF2-40B4-BE49-F238E27FC236}">
                <a16:creationId xmlns:a16="http://schemas.microsoft.com/office/drawing/2014/main" id="{ED49F1F8-4B89-4B18-B579-CD843138501E}"/>
              </a:ext>
            </a:extLst>
          </p:cNvPr>
          <p:cNvCxnSpPr>
            <a:cxnSpLocks/>
          </p:cNvCxnSpPr>
          <p:nvPr userDrawn="1"/>
        </p:nvCxnSpPr>
        <p:spPr bwMode="gray">
          <a:xfrm>
            <a:off x="479425" y="1245411"/>
            <a:ext cx="360000" cy="0"/>
          </a:xfrm>
          <a:prstGeom prst="line">
            <a:avLst/>
          </a:prstGeom>
          <a:noFill/>
          <a:ln w="50800" cap="flat" cmpd="sng" algn="ctr">
            <a:solidFill>
              <a:schemeClr val="bg1"/>
            </a:solidFill>
            <a:prstDash val="solid"/>
            <a:round/>
            <a:headEnd type="none" w="med" len="med"/>
            <a:tailEnd type="none" w="med" len="med"/>
          </a:ln>
          <a:effectLst/>
        </p:spPr>
      </p:cxnSp>
      <p:sp>
        <p:nvSpPr>
          <p:cNvPr id="13" name="Fußzeilenplatzhalter 3"/>
          <p:cNvSpPr>
            <a:spLocks noGrp="1"/>
          </p:cNvSpPr>
          <p:nvPr>
            <p:ph type="ftr" sz="quarter" idx="11"/>
          </p:nvPr>
        </p:nvSpPr>
        <p:spPr>
          <a:xfrm>
            <a:off x="2297897" y="6455836"/>
            <a:ext cx="2952000" cy="123111"/>
          </a:xfrm>
        </p:spPr>
        <p:txBody>
          <a:bodyPr/>
          <a:lstStyle/>
          <a:p>
            <a:r>
              <a:rPr lang="de-DE" dirty="0"/>
              <a:t>© Fraunhofer FKIE</a:t>
            </a:r>
          </a:p>
        </p:txBody>
      </p:sp>
    </p:spTree>
    <p:extLst>
      <p:ext uri="{BB962C8B-B14F-4D97-AF65-F5344CB8AC3E}">
        <p14:creationId xmlns:p14="http://schemas.microsoft.com/office/powerpoint/2010/main" val="11241033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Schlussfolie">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420208130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5" name="Grafik 4">
            <a:extLst>
              <a:ext uri="{FF2B5EF4-FFF2-40B4-BE49-F238E27FC236}">
                <a16:creationId xmlns:a16="http://schemas.microsoft.com/office/drawing/2014/main" id="{11F1A574-59A7-4800-855F-6C927C3EF908}"/>
              </a:ext>
            </a:extLst>
          </p:cNvPr>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15" name="Textplatzhalter 14">
            <a:extLst>
              <a:ext uri="{FF2B5EF4-FFF2-40B4-BE49-F238E27FC236}">
                <a16:creationId xmlns:a16="http://schemas.microsoft.com/office/drawing/2014/main" id="{AABB2FBB-BF9E-4D2C-8FD3-E83E60052330}"/>
              </a:ext>
            </a:extLst>
          </p:cNvPr>
          <p:cNvSpPr>
            <a:spLocks noGrp="1"/>
          </p:cNvSpPr>
          <p:nvPr>
            <p:ph type="body" sz="quarter" idx="11" hasCustomPrompt="1"/>
          </p:nvPr>
        </p:nvSpPr>
        <p:spPr>
          <a:xfrm>
            <a:off x="479425" y="3271017"/>
            <a:ext cx="11233149" cy="1015663"/>
          </a:xfrm>
          <a:noFill/>
        </p:spPr>
        <p:txBody>
          <a:bodyPr wrap="square" lIns="0" tIns="0" rIns="0" bIns="0" anchor="b" anchorCtr="0">
            <a:spAutoFit/>
          </a:bodyPr>
          <a:lstStyle>
            <a:lvl1pPr>
              <a:lnSpc>
                <a:spcPct val="100000"/>
              </a:lnSpc>
              <a:spcAft>
                <a:spcPts val="0"/>
              </a:spcAft>
              <a:defRPr sz="6600" b="0">
                <a:solidFill>
                  <a:schemeClr val="bg1"/>
                </a:solidFill>
                <a:latin typeface="+mn-lt"/>
              </a:defRPr>
            </a:lvl1pPr>
            <a:lvl2pPr>
              <a:lnSpc>
                <a:spcPts val="7200"/>
              </a:lnSpc>
              <a:spcAft>
                <a:spcPts val="1600"/>
              </a:spcAft>
              <a:defRPr sz="8580" b="0">
                <a:solidFill>
                  <a:schemeClr val="bg1"/>
                </a:solidFill>
                <a:latin typeface="Frutiger LT Com 55 Roman" panose="020B0A03040504030204" pitchFamily="34" charset="0"/>
              </a:defRPr>
            </a:lvl2pPr>
            <a:lvl3pPr>
              <a:lnSpc>
                <a:spcPts val="2080"/>
              </a:lnSpc>
              <a:spcAft>
                <a:spcPts val="0"/>
              </a:spcAft>
              <a:defRPr>
                <a:solidFill>
                  <a:schemeClr val="bg1"/>
                </a:solidFill>
                <a:latin typeface="+mj-lt"/>
              </a:defRPr>
            </a:lvl3pPr>
            <a:lvl4pPr marL="0" indent="0">
              <a:lnSpc>
                <a:spcPts val="2080"/>
              </a:lnSpc>
              <a:spcBef>
                <a:spcPts val="2080"/>
              </a:spcBef>
              <a:spcAft>
                <a:spcPts val="0"/>
              </a:spcAft>
              <a:buNone/>
              <a:defRPr>
                <a:solidFill>
                  <a:schemeClr val="bg1"/>
                </a:solidFill>
              </a:defRPr>
            </a:lvl4pPr>
            <a:lvl5pPr>
              <a:spcAft>
                <a:spcPts val="0"/>
              </a:spcAft>
              <a:defRPr/>
            </a:lvl5pPr>
          </a:lstStyle>
          <a:p>
            <a:pPr lvl="0"/>
            <a:r>
              <a:rPr lang="de-DE" dirty="0" err="1"/>
              <a:t>Thank</a:t>
            </a:r>
            <a:r>
              <a:rPr lang="de-DE" dirty="0"/>
              <a:t> </a:t>
            </a:r>
            <a:r>
              <a:rPr lang="de-DE" dirty="0" err="1"/>
              <a:t>you</a:t>
            </a:r>
            <a:r>
              <a:rPr lang="de-DE" dirty="0"/>
              <a:t> </a:t>
            </a:r>
            <a:r>
              <a:rPr lang="de-DE" dirty="0" err="1"/>
              <a:t>for</a:t>
            </a:r>
            <a:r>
              <a:rPr lang="de-DE" dirty="0"/>
              <a:t> </a:t>
            </a:r>
            <a:r>
              <a:rPr lang="de-DE" dirty="0" err="1"/>
              <a:t>your</a:t>
            </a:r>
            <a:r>
              <a:rPr lang="de-DE" dirty="0"/>
              <a:t> </a:t>
            </a:r>
            <a:r>
              <a:rPr lang="de-DE" dirty="0" err="1"/>
              <a:t>attention</a:t>
            </a:r>
            <a:r>
              <a:rPr lang="de-DE" dirty="0"/>
              <a:t>!</a:t>
            </a:r>
          </a:p>
        </p:txBody>
      </p:sp>
      <p:sp>
        <p:nvSpPr>
          <p:cNvPr id="8" name="Inhaltsplatzhalter 2"/>
          <p:cNvSpPr>
            <a:spLocks noGrp="1"/>
          </p:cNvSpPr>
          <p:nvPr>
            <p:ph sz="quarter" idx="16" hasCustomPrompt="1"/>
          </p:nvPr>
        </p:nvSpPr>
        <p:spPr>
          <a:xfrm>
            <a:off x="479425" y="4850701"/>
            <a:ext cx="1092200" cy="140400"/>
          </a:xfrm>
          <a:prstGeom prst="rect">
            <a:avLst/>
          </a:prstGeom>
          <a:solidFill>
            <a:schemeClr val="bg1"/>
          </a:solidFill>
        </p:spPr>
        <p:txBody>
          <a:bodyPr/>
          <a:lstStyle>
            <a:lvl2pPr>
              <a:defRPr/>
            </a:lvl2pPr>
          </a:lstStyle>
          <a:p>
            <a:pPr lvl="1"/>
            <a:r>
              <a:rPr lang="de-DE" dirty="0"/>
              <a:t> </a:t>
            </a:r>
          </a:p>
        </p:txBody>
      </p:sp>
    </p:spTree>
    <p:extLst>
      <p:ext uri="{BB962C8B-B14F-4D97-AF65-F5344CB8AC3E}">
        <p14:creationId xmlns:p14="http://schemas.microsoft.com/office/powerpoint/2010/main" val="40097418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1_Schlussfolie">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extLst>
              <p:ext uri="{D42A27DB-BD31-4B8C-83A1-F6EECF244321}">
                <p14:modId xmlns:p14="http://schemas.microsoft.com/office/powerpoint/2010/main" val="420208130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5" name="Grafik 4">
            <a:extLst>
              <a:ext uri="{FF2B5EF4-FFF2-40B4-BE49-F238E27FC236}">
                <a16:creationId xmlns:a16="http://schemas.microsoft.com/office/drawing/2014/main" id="{11F1A574-59A7-4800-855F-6C927C3EF908}"/>
              </a:ext>
            </a:extLst>
          </p:cNvPr>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9" name="Textplatzhalter 14">
            <a:extLst>
              <a:ext uri="{FF2B5EF4-FFF2-40B4-BE49-F238E27FC236}">
                <a16:creationId xmlns:a16="http://schemas.microsoft.com/office/drawing/2014/main" id="{69344614-0119-2E76-B5AB-9E9E29DD7F72}"/>
              </a:ext>
            </a:extLst>
          </p:cNvPr>
          <p:cNvSpPr txBox="1">
            <a:spLocks/>
          </p:cNvSpPr>
          <p:nvPr userDrawn="1"/>
        </p:nvSpPr>
        <p:spPr>
          <a:xfrm>
            <a:off x="479425" y="1700213"/>
            <a:ext cx="5916612" cy="1013354"/>
          </a:xfrm>
          <a:prstGeom prst="rect">
            <a:avLst/>
          </a:prstGeom>
          <a:noFill/>
        </p:spPr>
        <p:txBody>
          <a:bodyPr lIns="0" tIns="0" rIns="0" bIns="0" anchor="t">
            <a:spAutoFit/>
          </a:bodyPr>
          <a:lstStyle>
            <a:lvl1pPr marL="0" indent="0" algn="l" defTabSz="914400" rtl="0" eaLnBrk="1" latinLnBrk="0" hangingPunct="1">
              <a:lnSpc>
                <a:spcPct val="110000"/>
              </a:lnSpc>
              <a:spcBef>
                <a:spcPts val="0"/>
              </a:spcBef>
              <a:spcAft>
                <a:spcPts val="0"/>
              </a:spcAft>
              <a:buFont typeface="Arial" panose="020B0604020202020204" pitchFamily="34" charset="0"/>
              <a:buNone/>
              <a:defRPr sz="3200" b="0" kern="1200">
                <a:solidFill>
                  <a:schemeClr val="bg1"/>
                </a:solidFill>
                <a:latin typeface="+mn-lt"/>
                <a:ea typeface="+mn-ea"/>
                <a:cs typeface="+mn-cs"/>
              </a:defRPr>
            </a:lvl1pPr>
            <a:lvl2pPr marL="0" indent="0" algn="l" defTabSz="914400" rtl="0" eaLnBrk="1" latinLnBrk="0" hangingPunct="1">
              <a:lnSpc>
                <a:spcPts val="3500"/>
              </a:lnSpc>
              <a:spcBef>
                <a:spcPts val="0"/>
              </a:spcBef>
              <a:spcAft>
                <a:spcPts val="1600"/>
              </a:spcAft>
              <a:buFont typeface="Arial" panose="020B0604020202020204" pitchFamily="34" charset="0"/>
              <a:buNone/>
              <a:defRPr sz="4160" b="0" kern="1200">
                <a:solidFill>
                  <a:schemeClr val="bg1"/>
                </a:solidFill>
                <a:latin typeface="Frutiger LT Com 55 Roman" panose="020B0A03040504030204" pitchFamily="34" charset="0"/>
                <a:ea typeface="+mn-ea"/>
                <a:cs typeface="+mn-cs"/>
              </a:defRPr>
            </a:lvl2pPr>
            <a:lvl3pPr marL="0" indent="0" algn="l" defTabSz="914400" rtl="0" eaLnBrk="1" latinLnBrk="0" hangingPunct="1">
              <a:lnSpc>
                <a:spcPct val="110000"/>
              </a:lnSpc>
              <a:spcBef>
                <a:spcPts val="0"/>
              </a:spcBef>
              <a:spcAft>
                <a:spcPts val="0"/>
              </a:spcAft>
              <a:buFont typeface="Arial" panose="020B0604020202020204" pitchFamily="34" charset="0"/>
              <a:buNone/>
              <a:defRPr sz="1600" b="0" kern="1200" baseline="0">
                <a:solidFill>
                  <a:schemeClr val="bg1"/>
                </a:solidFill>
                <a:latin typeface="+mj-lt"/>
                <a:ea typeface="+mn-ea"/>
                <a:cs typeface="+mn-cs"/>
              </a:defRPr>
            </a:lvl3pPr>
            <a:lvl4pPr marL="0" indent="0" algn="l" defTabSz="914400" rtl="0" eaLnBrk="1" latinLnBrk="0" hangingPunct="1">
              <a:lnSpc>
                <a:spcPct val="110000"/>
              </a:lnSpc>
              <a:spcBef>
                <a:spcPts val="0"/>
              </a:spcBef>
              <a:spcAft>
                <a:spcPts val="0"/>
              </a:spcAft>
              <a:buClr>
                <a:schemeClr val="accent1"/>
              </a:buClr>
              <a:buFont typeface="Wingdings" panose="05000000000000000000" pitchFamily="2" charset="2"/>
              <a:buNone/>
              <a:defRPr sz="1400" kern="1200" baseline="0">
                <a:solidFill>
                  <a:schemeClr val="bg1"/>
                </a:solidFill>
                <a:latin typeface="+mn-lt"/>
                <a:ea typeface="+mn-ea"/>
                <a:cs typeface="+mn-cs"/>
              </a:defRPr>
            </a:lvl4pPr>
            <a:lvl5pPr marL="360000" indent="-180000" algn="l" defTabSz="914400" rtl="0" eaLnBrk="1" latinLnBrk="0" hangingPunct="1">
              <a:lnSpc>
                <a:spcPct val="110000"/>
              </a:lnSpc>
              <a:spcBef>
                <a:spcPts val="0"/>
              </a:spcBef>
              <a:spcAft>
                <a:spcPts val="0"/>
              </a:spcAft>
              <a:buClr>
                <a:schemeClr val="bg2"/>
              </a:buClr>
              <a:buFont typeface="Wingdings" panose="05000000000000000000" pitchFamily="2" charset="2"/>
              <a:buChar char="§"/>
              <a:defRPr sz="1400" kern="1200">
                <a:solidFill>
                  <a:schemeClr val="tx1"/>
                </a:solidFill>
                <a:latin typeface="+mn-lt"/>
                <a:ea typeface="+mn-ea"/>
                <a:cs typeface="+mn-cs"/>
              </a:defRPr>
            </a:lvl5pPr>
            <a:lvl6pPr marL="540000" indent="-180000" algn="l" defTabSz="914400" rtl="0" eaLnBrk="1" latinLnBrk="0" hangingPunct="1">
              <a:lnSpc>
                <a:spcPct val="110000"/>
              </a:lnSpc>
              <a:spcBef>
                <a:spcPts val="0"/>
              </a:spcBef>
              <a:buClr>
                <a:schemeClr val="bg2"/>
              </a:buClr>
              <a:buFont typeface="Wingdings" panose="05000000000000000000" pitchFamily="2" charset="2"/>
              <a:buChar char="§"/>
              <a:defRPr sz="1400" kern="1200">
                <a:solidFill>
                  <a:schemeClr val="tx1"/>
                </a:solidFill>
                <a:latin typeface="+mn-lt"/>
                <a:ea typeface="+mn-ea"/>
                <a:cs typeface="+mn-cs"/>
              </a:defRPr>
            </a:lvl6pPr>
            <a:lvl7pPr marL="216000" indent="-216000" algn="l" defTabSz="914400" rtl="0" eaLnBrk="1" latinLnBrk="0" hangingPunct="1">
              <a:lnSpc>
                <a:spcPct val="110000"/>
              </a:lnSpc>
              <a:spcBef>
                <a:spcPts val="0"/>
              </a:spcBef>
              <a:buClr>
                <a:schemeClr val="accent1"/>
              </a:buClr>
              <a:buFont typeface="+mj-lt"/>
              <a:buAutoNum type="arabicPeriod"/>
              <a:defRPr sz="1400" kern="1200">
                <a:solidFill>
                  <a:schemeClr val="tx1"/>
                </a:solidFill>
                <a:latin typeface="+mn-lt"/>
                <a:ea typeface="+mn-ea"/>
                <a:cs typeface="+mn-cs"/>
              </a:defRPr>
            </a:lvl7pPr>
            <a:lvl8pPr marL="432000" indent="-216000" algn="l" defTabSz="914400" rtl="0" eaLnBrk="1" latinLnBrk="0" hangingPunct="1">
              <a:lnSpc>
                <a:spcPct val="110000"/>
              </a:lnSpc>
              <a:spcBef>
                <a:spcPts val="0"/>
              </a:spcBef>
              <a:buClr>
                <a:schemeClr val="bg2"/>
              </a:buClr>
              <a:buFont typeface="+mj-lt"/>
              <a:buAutoNum type="arabicPeriod"/>
              <a:defRPr sz="1400" kern="1200">
                <a:solidFill>
                  <a:schemeClr val="tx1"/>
                </a:solidFill>
                <a:latin typeface="+mn-lt"/>
                <a:ea typeface="+mn-ea"/>
                <a:cs typeface="+mn-cs"/>
              </a:defRPr>
            </a:lvl8pPr>
            <a:lvl9pPr marL="648000" indent="-216000" algn="l" defTabSz="914400" rtl="0" eaLnBrk="1" latinLnBrk="0" hangingPunct="1">
              <a:lnSpc>
                <a:spcPct val="110000"/>
              </a:lnSpc>
              <a:spcBef>
                <a:spcPts val="0"/>
              </a:spcBef>
              <a:buClr>
                <a:schemeClr val="bg2"/>
              </a:buClr>
              <a:buFont typeface="+mj-lt"/>
              <a:buAutoNum type="arabicPeriod"/>
              <a:defRPr sz="1400" kern="1200">
                <a:solidFill>
                  <a:schemeClr val="tx1"/>
                </a:solidFill>
                <a:latin typeface="+mn-lt"/>
                <a:ea typeface="+mn-ea"/>
                <a:cs typeface="+mn-cs"/>
              </a:defRPr>
            </a:lvl9pPr>
          </a:lstStyle>
          <a:p>
            <a:r>
              <a:rPr lang="de-DE" dirty="0"/>
              <a:t>Contact</a:t>
            </a:r>
          </a:p>
          <a:p>
            <a:pPr lvl="1"/>
            <a:r>
              <a:rPr lang="de-DE" dirty="0"/>
              <a:t>—</a:t>
            </a:r>
          </a:p>
        </p:txBody>
      </p:sp>
    </p:spTree>
    <p:extLst>
      <p:ext uri="{BB962C8B-B14F-4D97-AF65-F5344CB8AC3E}">
        <p14:creationId xmlns:p14="http://schemas.microsoft.com/office/powerpoint/2010/main" val="2571569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elfolie (Linien)">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5" name="Grafik 4">
            <a:extLst>
              <a:ext uri="{FF2B5EF4-FFF2-40B4-BE49-F238E27FC236}">
                <a16:creationId xmlns:a16="http://schemas.microsoft.com/office/drawing/2014/main" id="{11F1A574-59A7-4800-855F-6C927C3EF908}"/>
              </a:ext>
            </a:extLst>
          </p:cNvPr>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0" y="0"/>
            <a:ext cx="12192000" cy="6858000"/>
          </a:xfrm>
          <a:prstGeom prst="rect">
            <a:avLst/>
          </a:prstGeom>
          <a:noFill/>
        </p:spPr>
      </p:pic>
      <p:pic>
        <p:nvPicPr>
          <p:cNvPr id="8" name="Grafik 7"/>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9192575" y="483869"/>
            <a:ext cx="2520000" cy="917001"/>
          </a:xfrm>
          <a:prstGeom prst="rect">
            <a:avLst/>
          </a:prstGeom>
        </p:spPr>
      </p:pic>
      <p:cxnSp>
        <p:nvCxnSpPr>
          <p:cNvPr id="22" name="Gerader Verbinder 21">
            <a:extLst>
              <a:ext uri="{FF2B5EF4-FFF2-40B4-BE49-F238E27FC236}">
                <a16:creationId xmlns:a16="http://schemas.microsoft.com/office/drawing/2014/main" id="{ED49F1F8-4B89-4B18-B579-CD843138501E}"/>
              </a:ext>
            </a:extLst>
          </p:cNvPr>
          <p:cNvCxnSpPr>
            <a:cxnSpLocks/>
          </p:cNvCxnSpPr>
          <p:nvPr userDrawn="1"/>
        </p:nvCxnSpPr>
        <p:spPr bwMode="gray">
          <a:xfrm>
            <a:off x="475302" y="4243673"/>
            <a:ext cx="527204" cy="0"/>
          </a:xfrm>
          <a:prstGeom prst="line">
            <a:avLst/>
          </a:prstGeom>
          <a:noFill/>
          <a:ln w="69850" cap="flat" cmpd="sng" algn="ctr">
            <a:solidFill>
              <a:schemeClr val="bg1"/>
            </a:solidFill>
            <a:prstDash val="solid"/>
            <a:round/>
            <a:headEnd type="none" w="med" len="med"/>
            <a:tailEnd type="none" w="med" len="med"/>
          </a:ln>
          <a:effectLst/>
        </p:spPr>
      </p:cxnSp>
      <p:sp>
        <p:nvSpPr>
          <p:cNvPr id="23" name="Textplatzhalter 10"/>
          <p:cNvSpPr>
            <a:spLocks noGrp="1"/>
          </p:cNvSpPr>
          <p:nvPr>
            <p:ph type="body" sz="quarter" idx="10" hasCustomPrompt="1"/>
          </p:nvPr>
        </p:nvSpPr>
        <p:spPr>
          <a:xfrm>
            <a:off x="479425" y="2931886"/>
            <a:ext cx="9494838" cy="1123798"/>
          </a:xfrm>
          <a:prstGeom prst="rect">
            <a:avLst/>
          </a:prstGeom>
        </p:spPr>
        <p:txBody>
          <a:bodyPr lIns="0" tIns="0" rIns="0" bIns="0" anchor="b" anchorCtr="0"/>
          <a:lstStyle>
            <a:lvl1pPr marL="0" indent="0">
              <a:buFontTx/>
              <a:buNone/>
              <a:defRPr sz="1600">
                <a:solidFill>
                  <a:schemeClr val="bg1"/>
                </a:solidFill>
                <a:latin typeface="Frutiger LT Com 65 Bold" panose="020B0803030504020204" pitchFamily="34" charset="0"/>
              </a:defRPr>
            </a:lvl1pPr>
          </a:lstStyle>
          <a:p>
            <a:pPr marL="0" indent="0">
              <a:buNone/>
            </a:pPr>
            <a:r>
              <a:rPr lang="de-DE" sz="1600" dirty="0" err="1">
                <a:solidFill>
                  <a:schemeClr val="bg1"/>
                </a:solidFill>
                <a:latin typeface="Frutiger LT Com 65 Bold" panose="020B0803030504020204" pitchFamily="34" charset="0"/>
              </a:rPr>
              <a:t>Subline</a:t>
            </a:r>
            <a:r>
              <a:rPr lang="de-DE" sz="1600" dirty="0">
                <a:solidFill>
                  <a:schemeClr val="bg1"/>
                </a:solidFill>
                <a:latin typeface="Frutiger LT Com 65 Bold" panose="020B0803030504020204" pitchFamily="34" charset="0"/>
              </a:rPr>
              <a:t>/Referent/Datum, </a:t>
            </a:r>
            <a:r>
              <a:rPr lang="de-DE" sz="1600" dirty="0" err="1">
                <a:solidFill>
                  <a:schemeClr val="bg1"/>
                </a:solidFill>
                <a:latin typeface="Frutiger LT Com 65 Bold" panose="020B0803030504020204" pitchFamily="34" charset="0"/>
              </a:rPr>
              <a:t>Frutiger</a:t>
            </a:r>
            <a:r>
              <a:rPr lang="de-DE" sz="1600" dirty="0">
                <a:solidFill>
                  <a:schemeClr val="bg1"/>
                </a:solidFill>
                <a:latin typeface="Frutiger LT Com 65 Bold" panose="020B0803030504020204" pitchFamily="34" charset="0"/>
              </a:rPr>
              <a:t> LT </a:t>
            </a:r>
            <a:r>
              <a:rPr lang="de-DE" sz="1600" dirty="0" err="1">
                <a:solidFill>
                  <a:schemeClr val="bg1"/>
                </a:solidFill>
                <a:latin typeface="Frutiger LT Com 65 Bold" panose="020B0803030504020204" pitchFamily="34" charset="0"/>
              </a:rPr>
              <a:t>Com</a:t>
            </a:r>
            <a:r>
              <a:rPr lang="de-DE" sz="1600" dirty="0">
                <a:solidFill>
                  <a:schemeClr val="bg1"/>
                </a:solidFill>
                <a:latin typeface="Frutiger LT Com 65 Bold" panose="020B0803030504020204" pitchFamily="34" charset="0"/>
              </a:rPr>
              <a:t> </a:t>
            </a:r>
            <a:r>
              <a:rPr lang="de-DE" sz="1600" dirty="0" err="1">
                <a:solidFill>
                  <a:schemeClr val="bg1"/>
                </a:solidFill>
                <a:latin typeface="Frutiger LT Com 65 Bold" panose="020B0803030504020204" pitchFamily="34" charset="0"/>
              </a:rPr>
              <a:t>Bold</a:t>
            </a:r>
            <a:r>
              <a:rPr lang="de-DE" sz="1600" dirty="0">
                <a:solidFill>
                  <a:schemeClr val="bg1"/>
                </a:solidFill>
                <a:latin typeface="Frutiger LT Com 65 Bold" panose="020B0803030504020204" pitchFamily="34" charset="0"/>
              </a:rPr>
              <a:t>, 16 </a:t>
            </a:r>
            <a:r>
              <a:rPr lang="de-DE" sz="1600" dirty="0" err="1">
                <a:solidFill>
                  <a:schemeClr val="bg1"/>
                </a:solidFill>
                <a:latin typeface="Frutiger LT Com 65 Bold" panose="020B0803030504020204" pitchFamily="34" charset="0"/>
              </a:rPr>
              <a:t>pt</a:t>
            </a:r>
            <a:endParaRPr lang="de-DE" sz="1600" dirty="0">
              <a:solidFill>
                <a:schemeClr val="bg1"/>
              </a:solidFill>
              <a:latin typeface="Frutiger LT Com 65 Bold" panose="020B0803030504020204" pitchFamily="34" charset="0"/>
            </a:endParaRPr>
          </a:p>
        </p:txBody>
      </p:sp>
      <p:sp>
        <p:nvSpPr>
          <p:cNvPr id="24" name="Textplatzhalter 26"/>
          <p:cNvSpPr>
            <a:spLocks noGrp="1"/>
          </p:cNvSpPr>
          <p:nvPr>
            <p:ph type="body" sz="quarter" idx="14" hasCustomPrompt="1"/>
          </p:nvPr>
        </p:nvSpPr>
        <p:spPr>
          <a:xfrm>
            <a:off x="454025" y="4559671"/>
            <a:ext cx="9520238" cy="1367148"/>
          </a:xfrm>
        </p:spPr>
        <p:txBody>
          <a:bodyPr/>
          <a:lstStyle>
            <a:lvl1pPr marL="0" indent="-1143000">
              <a:lnSpc>
                <a:spcPct val="100000"/>
              </a:lnSpc>
              <a:spcBef>
                <a:spcPts val="0"/>
              </a:spcBef>
              <a:buNone/>
              <a:defRPr/>
            </a:lvl1pPr>
          </a:lstStyle>
          <a:p>
            <a:pPr marL="0" lvl="0" indent="-1143000">
              <a:buNone/>
            </a:pPr>
            <a:r>
              <a:rPr lang="de-DE" dirty="0">
                <a:latin typeface="Frutiger LT Com 45 Light" panose="020B0303030504020204" pitchFamily="34" charset="0"/>
              </a:rPr>
              <a:t>Headline groß, </a:t>
            </a:r>
            <a:r>
              <a:rPr lang="de-DE" dirty="0" err="1">
                <a:latin typeface="Frutiger LT Com 45 Light" panose="020B0303030504020204" pitchFamily="34" charset="0"/>
              </a:rPr>
              <a:t>Frutiger</a:t>
            </a:r>
            <a:r>
              <a:rPr lang="de-DE" dirty="0">
                <a:latin typeface="Frutiger LT Com 45 Light" panose="020B0303030504020204" pitchFamily="34" charset="0"/>
              </a:rPr>
              <a:t> LT </a:t>
            </a:r>
            <a:r>
              <a:rPr lang="de-DE" dirty="0" err="1">
                <a:latin typeface="Frutiger LT Com 45 Light" panose="020B0303030504020204" pitchFamily="34" charset="0"/>
              </a:rPr>
              <a:t>Com</a:t>
            </a:r>
            <a:r>
              <a:rPr lang="de-DE" dirty="0">
                <a:latin typeface="Frutiger LT Com 45 Light" panose="020B0303030504020204" pitchFamily="34" charset="0"/>
              </a:rPr>
              <a:t> Light, 32 </a:t>
            </a:r>
            <a:r>
              <a:rPr lang="de-DE" dirty="0" err="1">
                <a:latin typeface="Frutiger LT Com 45 Light" panose="020B0303030504020204" pitchFamily="34" charset="0"/>
              </a:rPr>
              <a:t>pt</a:t>
            </a:r>
            <a:endParaRPr lang="de-DE" dirty="0">
              <a:latin typeface="Frutiger LT Com 45 Light" panose="020B0303030504020204" pitchFamily="34" charset="0"/>
            </a:endParaRPr>
          </a:p>
        </p:txBody>
      </p:sp>
      <p:pic>
        <p:nvPicPr>
          <p:cNvPr id="9" name="Grafik 8">
            <a:extLst>
              <a:ext uri="{FF2B5EF4-FFF2-40B4-BE49-F238E27FC236}">
                <a16:creationId xmlns:a16="http://schemas.microsoft.com/office/drawing/2014/main" id="{5B579CE1-CF81-C791-86D8-42BCB65444B5}"/>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9192575" y="483870"/>
            <a:ext cx="2520000" cy="916999"/>
          </a:xfrm>
          <a:prstGeom prst="rect">
            <a:avLst/>
          </a:prstGeom>
        </p:spPr>
      </p:pic>
    </p:spTree>
    <p:extLst>
      <p:ext uri="{BB962C8B-B14F-4D97-AF65-F5344CB8AC3E}">
        <p14:creationId xmlns:p14="http://schemas.microsoft.com/office/powerpoint/2010/main" val="867613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Titelfolie (Verlauf)">
    <p:spTree>
      <p:nvGrpSpPr>
        <p:cNvPr id="1" name=""/>
        <p:cNvGrpSpPr/>
        <p:nvPr/>
      </p:nvGrpSpPr>
      <p:grpSpPr>
        <a:xfrm>
          <a:off x="0" y="0"/>
          <a:ext cx="0" cy="0"/>
          <a:chOff x="0" y="0"/>
          <a:chExt cx="0" cy="0"/>
        </a:xfrm>
      </p:grpSpPr>
      <p:graphicFrame>
        <p:nvGraphicFramePr>
          <p:cNvPr id="13" name="Objekt 12" hidden="1">
            <a:extLst>
              <a:ext uri="{FF2B5EF4-FFF2-40B4-BE49-F238E27FC236}">
                <a16:creationId xmlns:a16="http://schemas.microsoft.com/office/drawing/2014/main" id="{FA62D198-8DCD-43B1-ADA0-82CB261CFE47}"/>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344" imgH="345" progId="TCLayout.ActiveDocument.1">
                  <p:embed/>
                </p:oleObj>
              </mc:Choice>
              <mc:Fallback>
                <p:oleObj name="think-cell Folie" r:id="rId3" imgW="344" imgH="345" progId="TCLayout.ActiveDocument.1">
                  <p:embed/>
                  <p:pic>
                    <p:nvPicPr>
                      <p:cNvPr id="13" name="Objekt 12" hidden="1">
                        <a:extLst>
                          <a:ext uri="{FF2B5EF4-FFF2-40B4-BE49-F238E27FC236}">
                            <a16:creationId xmlns:a16="http://schemas.microsoft.com/office/drawing/2014/main" id="{FA62D198-8DCD-43B1-ADA0-82CB261CFE4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8" name="Grafik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9192575" y="483869"/>
            <a:ext cx="2520000" cy="917001"/>
          </a:xfrm>
          <a:prstGeom prst="rect">
            <a:avLst/>
          </a:prstGeom>
        </p:spPr>
      </p:pic>
      <p:pic>
        <p:nvPicPr>
          <p:cNvPr id="2" name="Grafik 1"/>
          <p:cNvPicPr>
            <a:picLocks noChangeAspect="1"/>
          </p:cNvPicPr>
          <p:nvPr userDrawn="1"/>
        </p:nvPicPr>
        <p:blipFill rotWithShape="1">
          <a:blip r:embed="rId6">
            <a:extLst>
              <a:ext uri="{28A0092B-C50C-407E-A947-70E740481C1C}">
                <a14:useLocalDpi xmlns:a14="http://schemas.microsoft.com/office/drawing/2010/main" val="0"/>
              </a:ext>
            </a:extLst>
          </a:blip>
          <a:srcRect t="10078" b="10336"/>
          <a:stretch/>
        </p:blipFill>
        <p:spPr>
          <a:xfrm>
            <a:off x="1969" y="1"/>
            <a:ext cx="12203830" cy="6869150"/>
          </a:xfrm>
          <a:prstGeom prst="rect">
            <a:avLst/>
          </a:prstGeom>
        </p:spPr>
      </p:pic>
      <p:cxnSp>
        <p:nvCxnSpPr>
          <p:cNvPr id="11" name="Gerader Verbinder 10">
            <a:extLst>
              <a:ext uri="{FF2B5EF4-FFF2-40B4-BE49-F238E27FC236}">
                <a16:creationId xmlns:a16="http://schemas.microsoft.com/office/drawing/2014/main" id="{ED49F1F8-4B89-4B18-B579-CD843138501E}"/>
              </a:ext>
            </a:extLst>
          </p:cNvPr>
          <p:cNvCxnSpPr>
            <a:cxnSpLocks/>
          </p:cNvCxnSpPr>
          <p:nvPr userDrawn="1"/>
        </p:nvCxnSpPr>
        <p:spPr bwMode="gray">
          <a:xfrm>
            <a:off x="475302" y="4243673"/>
            <a:ext cx="527204" cy="0"/>
          </a:xfrm>
          <a:prstGeom prst="line">
            <a:avLst/>
          </a:prstGeom>
          <a:noFill/>
          <a:ln w="69850" cap="flat" cmpd="sng" algn="ctr">
            <a:solidFill>
              <a:schemeClr val="bg1"/>
            </a:solidFill>
            <a:prstDash val="solid"/>
            <a:round/>
            <a:headEnd type="none" w="med" len="med"/>
            <a:tailEnd type="none" w="med" len="med"/>
          </a:ln>
          <a:effectLst/>
        </p:spPr>
      </p:cxnSp>
      <p:sp>
        <p:nvSpPr>
          <p:cNvPr id="19" name="Textplatzhalter 10"/>
          <p:cNvSpPr>
            <a:spLocks noGrp="1"/>
          </p:cNvSpPr>
          <p:nvPr>
            <p:ph type="body" sz="quarter" idx="10" hasCustomPrompt="1"/>
          </p:nvPr>
        </p:nvSpPr>
        <p:spPr>
          <a:xfrm>
            <a:off x="479425" y="2931886"/>
            <a:ext cx="9494838" cy="1123798"/>
          </a:xfrm>
          <a:prstGeom prst="rect">
            <a:avLst/>
          </a:prstGeom>
        </p:spPr>
        <p:txBody>
          <a:bodyPr lIns="0" tIns="0" rIns="0" bIns="0" anchor="b" anchorCtr="0"/>
          <a:lstStyle>
            <a:lvl1pPr marL="0" indent="0">
              <a:buFontTx/>
              <a:buNone/>
              <a:defRPr sz="1600">
                <a:solidFill>
                  <a:schemeClr val="bg1"/>
                </a:solidFill>
                <a:latin typeface="Frutiger LT Com 65 Bold" panose="020B0803030504020204" pitchFamily="34" charset="0"/>
              </a:defRPr>
            </a:lvl1pPr>
          </a:lstStyle>
          <a:p>
            <a:pPr marL="0" indent="0">
              <a:buNone/>
            </a:pPr>
            <a:r>
              <a:rPr lang="de-DE" sz="1600" dirty="0" err="1">
                <a:solidFill>
                  <a:schemeClr val="bg1"/>
                </a:solidFill>
                <a:latin typeface="Frutiger LT Com 65 Bold" panose="020B0803030504020204" pitchFamily="34" charset="0"/>
              </a:rPr>
              <a:t>Subline</a:t>
            </a:r>
            <a:r>
              <a:rPr lang="de-DE" sz="1600" dirty="0">
                <a:solidFill>
                  <a:schemeClr val="bg1"/>
                </a:solidFill>
                <a:latin typeface="Frutiger LT Com 65 Bold" panose="020B0803030504020204" pitchFamily="34" charset="0"/>
              </a:rPr>
              <a:t>/Referent/Datum, </a:t>
            </a:r>
            <a:r>
              <a:rPr lang="de-DE" sz="1600" dirty="0" err="1">
                <a:solidFill>
                  <a:schemeClr val="bg1"/>
                </a:solidFill>
                <a:latin typeface="Frutiger LT Com 65 Bold" panose="020B0803030504020204" pitchFamily="34" charset="0"/>
              </a:rPr>
              <a:t>Frutiger</a:t>
            </a:r>
            <a:r>
              <a:rPr lang="de-DE" sz="1600" dirty="0">
                <a:solidFill>
                  <a:schemeClr val="bg1"/>
                </a:solidFill>
                <a:latin typeface="Frutiger LT Com 65 Bold" panose="020B0803030504020204" pitchFamily="34" charset="0"/>
              </a:rPr>
              <a:t> LT </a:t>
            </a:r>
            <a:r>
              <a:rPr lang="de-DE" sz="1600" dirty="0" err="1">
                <a:solidFill>
                  <a:schemeClr val="bg1"/>
                </a:solidFill>
                <a:latin typeface="Frutiger LT Com 65 Bold" panose="020B0803030504020204" pitchFamily="34" charset="0"/>
              </a:rPr>
              <a:t>Com</a:t>
            </a:r>
            <a:r>
              <a:rPr lang="de-DE" sz="1600" dirty="0">
                <a:solidFill>
                  <a:schemeClr val="bg1"/>
                </a:solidFill>
                <a:latin typeface="Frutiger LT Com 65 Bold" panose="020B0803030504020204" pitchFamily="34" charset="0"/>
              </a:rPr>
              <a:t> </a:t>
            </a:r>
            <a:r>
              <a:rPr lang="de-DE" sz="1600" dirty="0" err="1">
                <a:solidFill>
                  <a:schemeClr val="bg1"/>
                </a:solidFill>
                <a:latin typeface="Frutiger LT Com 65 Bold" panose="020B0803030504020204" pitchFamily="34" charset="0"/>
              </a:rPr>
              <a:t>Bold</a:t>
            </a:r>
            <a:r>
              <a:rPr lang="de-DE" sz="1600" dirty="0">
                <a:solidFill>
                  <a:schemeClr val="bg1"/>
                </a:solidFill>
                <a:latin typeface="Frutiger LT Com 65 Bold" panose="020B0803030504020204" pitchFamily="34" charset="0"/>
              </a:rPr>
              <a:t>, 16 </a:t>
            </a:r>
            <a:r>
              <a:rPr lang="de-DE" sz="1600" dirty="0" err="1">
                <a:solidFill>
                  <a:schemeClr val="bg1"/>
                </a:solidFill>
                <a:latin typeface="Frutiger LT Com 65 Bold" panose="020B0803030504020204" pitchFamily="34" charset="0"/>
              </a:rPr>
              <a:t>pt</a:t>
            </a:r>
            <a:endParaRPr lang="de-DE" sz="1600" dirty="0">
              <a:solidFill>
                <a:schemeClr val="bg1"/>
              </a:solidFill>
              <a:latin typeface="Frutiger LT Com 65 Bold" panose="020B0803030504020204" pitchFamily="34" charset="0"/>
            </a:endParaRPr>
          </a:p>
        </p:txBody>
      </p:sp>
      <p:sp>
        <p:nvSpPr>
          <p:cNvPr id="20" name="Textplatzhalter 26"/>
          <p:cNvSpPr>
            <a:spLocks noGrp="1"/>
          </p:cNvSpPr>
          <p:nvPr>
            <p:ph type="body" sz="quarter" idx="14" hasCustomPrompt="1"/>
          </p:nvPr>
        </p:nvSpPr>
        <p:spPr>
          <a:xfrm>
            <a:off x="454025" y="4559671"/>
            <a:ext cx="9520238" cy="1367148"/>
          </a:xfrm>
        </p:spPr>
        <p:txBody>
          <a:bodyPr/>
          <a:lstStyle>
            <a:lvl1pPr marL="0" indent="-1143000">
              <a:lnSpc>
                <a:spcPct val="100000"/>
              </a:lnSpc>
              <a:spcBef>
                <a:spcPts val="0"/>
              </a:spcBef>
              <a:buNone/>
              <a:defRPr/>
            </a:lvl1pPr>
          </a:lstStyle>
          <a:p>
            <a:pPr marL="0" lvl="0" indent="-1143000">
              <a:buNone/>
            </a:pPr>
            <a:r>
              <a:rPr lang="de-DE" dirty="0">
                <a:latin typeface="Frutiger LT Com 45 Light" panose="020B0303030504020204" pitchFamily="34" charset="0"/>
              </a:rPr>
              <a:t>Headline groß, </a:t>
            </a:r>
            <a:r>
              <a:rPr lang="de-DE" dirty="0" err="1">
                <a:latin typeface="Frutiger LT Com 45 Light" panose="020B0303030504020204" pitchFamily="34" charset="0"/>
              </a:rPr>
              <a:t>Frutiger</a:t>
            </a:r>
            <a:r>
              <a:rPr lang="de-DE" dirty="0">
                <a:latin typeface="Frutiger LT Com 45 Light" panose="020B0303030504020204" pitchFamily="34" charset="0"/>
              </a:rPr>
              <a:t> LT </a:t>
            </a:r>
            <a:r>
              <a:rPr lang="de-DE" dirty="0" err="1">
                <a:latin typeface="Frutiger LT Com 45 Light" panose="020B0303030504020204" pitchFamily="34" charset="0"/>
              </a:rPr>
              <a:t>Com</a:t>
            </a:r>
            <a:r>
              <a:rPr lang="de-DE" dirty="0">
                <a:latin typeface="Frutiger LT Com 45 Light" panose="020B0303030504020204" pitchFamily="34" charset="0"/>
              </a:rPr>
              <a:t> Light, 32 </a:t>
            </a:r>
            <a:r>
              <a:rPr lang="de-DE" dirty="0" err="1">
                <a:latin typeface="Frutiger LT Com 45 Light" panose="020B0303030504020204" pitchFamily="34" charset="0"/>
              </a:rPr>
              <a:t>pt</a:t>
            </a:r>
            <a:endParaRPr lang="de-DE" dirty="0">
              <a:latin typeface="Frutiger LT Com 45 Light" panose="020B0303030504020204" pitchFamily="34" charset="0"/>
            </a:endParaRPr>
          </a:p>
        </p:txBody>
      </p:sp>
      <p:pic>
        <p:nvPicPr>
          <p:cNvPr id="10" name="Grafik 9">
            <a:extLst>
              <a:ext uri="{FF2B5EF4-FFF2-40B4-BE49-F238E27FC236}">
                <a16:creationId xmlns:a16="http://schemas.microsoft.com/office/drawing/2014/main" id="{EDA1E2A8-D0D8-69CA-A1DA-E5DDF53308AD}"/>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9192575" y="483870"/>
            <a:ext cx="2520000" cy="916999"/>
          </a:xfrm>
          <a:prstGeom prst="rect">
            <a:avLst/>
          </a:prstGeom>
        </p:spPr>
      </p:pic>
    </p:spTree>
    <p:extLst>
      <p:ext uri="{BB962C8B-B14F-4D97-AF65-F5344CB8AC3E}">
        <p14:creationId xmlns:p14="http://schemas.microsoft.com/office/powerpoint/2010/main" val="1297886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 - vollflächiges Bild">
    <p:spTree>
      <p:nvGrpSpPr>
        <p:cNvPr id="1" name=""/>
        <p:cNvGrpSpPr/>
        <p:nvPr/>
      </p:nvGrpSpPr>
      <p:grpSpPr>
        <a:xfrm>
          <a:off x="0" y="0"/>
          <a:ext cx="0" cy="0"/>
          <a:chOff x="0" y="0"/>
          <a:chExt cx="0" cy="0"/>
        </a:xfrm>
      </p:grpSpPr>
      <p:sp>
        <p:nvSpPr>
          <p:cNvPr id="22" name="Bildplatzhalter 21"/>
          <p:cNvSpPr>
            <a:spLocks noGrp="1"/>
          </p:cNvSpPr>
          <p:nvPr>
            <p:ph type="pic" sz="quarter" idx="10"/>
          </p:nvPr>
        </p:nvSpPr>
        <p:spPr>
          <a:xfrm>
            <a:off x="0" y="0"/>
            <a:ext cx="12192000" cy="6858000"/>
          </a:xfrm>
          <a:custGeom>
            <a:avLst/>
            <a:gdLst>
              <a:gd name="connsiteX0" fmla="*/ 9192575 w 12192000"/>
              <a:gd name="connsiteY0" fmla="*/ 476250 h 6858000"/>
              <a:gd name="connsiteX1" fmla="*/ 9192575 w 12192000"/>
              <a:gd name="connsiteY1" fmla="*/ 1400870 h 6858000"/>
              <a:gd name="connsiteX2" fmla="*/ 11712575 w 12192000"/>
              <a:gd name="connsiteY2" fmla="*/ 1400870 h 6858000"/>
              <a:gd name="connsiteX3" fmla="*/ 11712575 w 12192000"/>
              <a:gd name="connsiteY3" fmla="*/ 476250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9192575" y="476250"/>
                </a:moveTo>
                <a:lnTo>
                  <a:pt x="9192575" y="1400870"/>
                </a:lnTo>
                <a:lnTo>
                  <a:pt x="11712575" y="1400870"/>
                </a:lnTo>
                <a:lnTo>
                  <a:pt x="11712575" y="476250"/>
                </a:lnTo>
                <a:close/>
                <a:moveTo>
                  <a:pt x="0" y="0"/>
                </a:moveTo>
                <a:lnTo>
                  <a:pt x="12192000" y="0"/>
                </a:lnTo>
                <a:lnTo>
                  <a:pt x="12192000" y="6858000"/>
                </a:lnTo>
                <a:lnTo>
                  <a:pt x="0" y="6858000"/>
                </a:lnTo>
                <a:close/>
              </a:path>
            </a:pathLst>
          </a:custGeom>
          <a:solidFill>
            <a:schemeClr val="bg1">
              <a:lumMod val="95000"/>
            </a:schemeClr>
          </a:solidFill>
        </p:spPr>
        <p:txBody>
          <a:bodyPr wrap="square">
            <a:noAutofit/>
          </a:bodyPr>
          <a:lstStyle>
            <a:lvl1pPr>
              <a:defRPr baseline="0"/>
            </a:lvl1pPr>
          </a:lstStyle>
          <a:p>
            <a:r>
              <a:rPr lang="de-DE"/>
              <a:t>Bild durch Klicken auf Symbol hinzufügen</a:t>
            </a:r>
            <a:endParaRPr lang="de-DE" dirty="0"/>
          </a:p>
        </p:txBody>
      </p:sp>
      <p:sp>
        <p:nvSpPr>
          <p:cNvPr id="20" name="Bildplatzhalter 2"/>
          <p:cNvSpPr>
            <a:spLocks noGrp="1"/>
          </p:cNvSpPr>
          <p:nvPr>
            <p:ph type="pic" sz="quarter" idx="15" hasCustomPrompt="1"/>
          </p:nvPr>
        </p:nvSpPr>
        <p:spPr>
          <a:xfrm>
            <a:off x="0" y="3243959"/>
            <a:ext cx="5886450" cy="2743200"/>
          </a:xfrm>
          <a:blipFill dpi="0" rotWithShape="1">
            <a:blip r:embed="rId2">
              <a:alphaModFix amt="95000"/>
            </a:blip>
            <a:srcRect/>
            <a:stretch>
              <a:fillRect l="-29371" t="-3662" r="-28090" b="-26421"/>
            </a:stretch>
          </a:blipFill>
        </p:spPr>
        <p:txBody>
          <a:bodyPr/>
          <a:lstStyle>
            <a:lvl1pPr>
              <a:defRPr/>
            </a:lvl1pPr>
          </a:lstStyle>
          <a:p>
            <a:r>
              <a:rPr lang="de-DE" dirty="0"/>
              <a:t> </a:t>
            </a:r>
          </a:p>
        </p:txBody>
      </p:sp>
      <p:sp>
        <p:nvSpPr>
          <p:cNvPr id="8" name="Inhaltsplatzhalter 2"/>
          <p:cNvSpPr>
            <a:spLocks noGrp="1"/>
          </p:cNvSpPr>
          <p:nvPr>
            <p:ph sz="quarter" idx="16" hasCustomPrompt="1"/>
          </p:nvPr>
        </p:nvSpPr>
        <p:spPr>
          <a:xfrm>
            <a:off x="479425" y="4260369"/>
            <a:ext cx="523081" cy="64499"/>
          </a:xfrm>
          <a:prstGeom prst="rect">
            <a:avLst/>
          </a:prstGeom>
          <a:solidFill>
            <a:schemeClr val="bg1"/>
          </a:solidFill>
        </p:spPr>
        <p:txBody>
          <a:bodyPr/>
          <a:lstStyle>
            <a:lvl2pPr>
              <a:defRPr/>
            </a:lvl2pPr>
          </a:lstStyle>
          <a:p>
            <a:pPr lvl="1"/>
            <a:r>
              <a:rPr lang="de-DE" dirty="0"/>
              <a:t> </a:t>
            </a:r>
          </a:p>
        </p:txBody>
      </p:sp>
      <p:sp>
        <p:nvSpPr>
          <p:cNvPr id="12" name="Textplatzhalter 10"/>
          <p:cNvSpPr>
            <a:spLocks noGrp="1"/>
          </p:cNvSpPr>
          <p:nvPr>
            <p:ph type="body" sz="quarter" idx="11" hasCustomPrompt="1"/>
          </p:nvPr>
        </p:nvSpPr>
        <p:spPr>
          <a:xfrm>
            <a:off x="475302" y="3543443"/>
            <a:ext cx="5098184" cy="573298"/>
          </a:xfrm>
          <a:prstGeom prst="rect">
            <a:avLst/>
          </a:prstGeom>
        </p:spPr>
        <p:txBody>
          <a:bodyPr lIns="0" tIns="0" rIns="0" bIns="0" anchor="b" anchorCtr="0"/>
          <a:lstStyle>
            <a:lvl1pPr marL="0" indent="0">
              <a:spcBef>
                <a:spcPts val="0"/>
              </a:spcBef>
              <a:spcAft>
                <a:spcPts val="600"/>
              </a:spcAft>
              <a:buFontTx/>
              <a:buNone/>
              <a:defRPr sz="1600">
                <a:solidFill>
                  <a:schemeClr val="bg1"/>
                </a:solidFill>
                <a:latin typeface="Frutiger LT Com 65 Bold" panose="020B0803030504020204" pitchFamily="34" charset="0"/>
              </a:defRPr>
            </a:lvl1pPr>
          </a:lstStyle>
          <a:p>
            <a:pPr marL="0" indent="0">
              <a:buNone/>
            </a:pPr>
            <a:r>
              <a:rPr lang="de-DE" sz="1600" dirty="0" err="1">
                <a:solidFill>
                  <a:schemeClr val="bg1"/>
                </a:solidFill>
                <a:latin typeface="Frutiger LT Com 65 Bold" panose="020B0803030504020204" pitchFamily="34" charset="0"/>
              </a:rPr>
              <a:t>Subline</a:t>
            </a:r>
            <a:r>
              <a:rPr lang="de-DE" sz="1600" dirty="0">
                <a:solidFill>
                  <a:schemeClr val="bg1"/>
                </a:solidFill>
                <a:latin typeface="Frutiger LT Com 65 Bold" panose="020B0803030504020204" pitchFamily="34" charset="0"/>
              </a:rPr>
              <a:t>/Referent/Datum, </a:t>
            </a:r>
            <a:r>
              <a:rPr lang="de-DE" sz="1600" dirty="0" err="1">
                <a:solidFill>
                  <a:schemeClr val="bg1"/>
                </a:solidFill>
                <a:latin typeface="Frutiger LT Com 65 Bold" panose="020B0803030504020204" pitchFamily="34" charset="0"/>
              </a:rPr>
              <a:t>Frutiger</a:t>
            </a:r>
            <a:r>
              <a:rPr lang="de-DE" sz="1600" dirty="0">
                <a:solidFill>
                  <a:schemeClr val="bg1"/>
                </a:solidFill>
                <a:latin typeface="Frutiger LT Com 65 Bold" panose="020B0803030504020204" pitchFamily="34" charset="0"/>
              </a:rPr>
              <a:t> LT </a:t>
            </a:r>
            <a:r>
              <a:rPr lang="de-DE" sz="1600" dirty="0" err="1">
                <a:solidFill>
                  <a:schemeClr val="bg1"/>
                </a:solidFill>
                <a:latin typeface="Frutiger LT Com 65 Bold" panose="020B0803030504020204" pitchFamily="34" charset="0"/>
              </a:rPr>
              <a:t>Com</a:t>
            </a:r>
            <a:r>
              <a:rPr lang="de-DE" sz="1600" dirty="0">
                <a:solidFill>
                  <a:schemeClr val="bg1"/>
                </a:solidFill>
                <a:latin typeface="Frutiger LT Com 65 Bold" panose="020B0803030504020204" pitchFamily="34" charset="0"/>
              </a:rPr>
              <a:t> Bold,16 </a:t>
            </a:r>
            <a:r>
              <a:rPr lang="de-DE" sz="1600" dirty="0" err="1">
                <a:solidFill>
                  <a:schemeClr val="bg1"/>
                </a:solidFill>
                <a:latin typeface="Frutiger LT Com 65 Bold" panose="020B0803030504020204" pitchFamily="34" charset="0"/>
              </a:rPr>
              <a:t>pt</a:t>
            </a:r>
            <a:endParaRPr lang="de-DE" sz="1600" dirty="0">
              <a:solidFill>
                <a:schemeClr val="bg1"/>
              </a:solidFill>
              <a:latin typeface="Frutiger LT Com 65 Bold" panose="020B0803030504020204" pitchFamily="34" charset="0"/>
            </a:endParaRPr>
          </a:p>
        </p:txBody>
      </p:sp>
      <p:sp>
        <p:nvSpPr>
          <p:cNvPr id="13" name="Textplatzhalter 26"/>
          <p:cNvSpPr>
            <a:spLocks noGrp="1"/>
          </p:cNvSpPr>
          <p:nvPr>
            <p:ph type="body" sz="quarter" idx="14" hasCustomPrompt="1"/>
          </p:nvPr>
        </p:nvSpPr>
        <p:spPr>
          <a:xfrm>
            <a:off x="449902" y="4639254"/>
            <a:ext cx="5123584" cy="1102785"/>
          </a:xfrm>
        </p:spPr>
        <p:txBody>
          <a:bodyPr/>
          <a:lstStyle>
            <a:lvl1pPr marL="0" indent="-1143000">
              <a:lnSpc>
                <a:spcPct val="100000"/>
              </a:lnSpc>
              <a:spcBef>
                <a:spcPts val="0"/>
              </a:spcBef>
              <a:buNone/>
              <a:defRPr/>
            </a:lvl1pPr>
          </a:lstStyle>
          <a:p>
            <a:pPr marL="0" lvl="0" indent="-1143000">
              <a:buNone/>
            </a:pPr>
            <a:r>
              <a:rPr lang="de-DE" dirty="0">
                <a:latin typeface="Frutiger LT Com 45 Light" panose="020B0303030504020204" pitchFamily="34" charset="0"/>
              </a:rPr>
              <a:t>Headline groß, </a:t>
            </a:r>
            <a:r>
              <a:rPr lang="de-DE" dirty="0" err="1">
                <a:latin typeface="Frutiger LT Com 45 Light" panose="020B0303030504020204" pitchFamily="34" charset="0"/>
              </a:rPr>
              <a:t>Frutiger</a:t>
            </a:r>
            <a:r>
              <a:rPr lang="de-DE" dirty="0">
                <a:latin typeface="Frutiger LT Com 45 Light" panose="020B0303030504020204" pitchFamily="34" charset="0"/>
              </a:rPr>
              <a:t> LT </a:t>
            </a:r>
            <a:r>
              <a:rPr lang="de-DE" dirty="0" err="1">
                <a:latin typeface="Frutiger LT Com 45 Light" panose="020B0303030504020204" pitchFamily="34" charset="0"/>
              </a:rPr>
              <a:t>Com</a:t>
            </a:r>
            <a:r>
              <a:rPr lang="de-DE" dirty="0">
                <a:latin typeface="Frutiger LT Com 45 Light" panose="020B0303030504020204" pitchFamily="34" charset="0"/>
              </a:rPr>
              <a:t> Light, 32 </a:t>
            </a:r>
            <a:r>
              <a:rPr lang="de-DE" dirty="0" err="1">
                <a:latin typeface="Frutiger LT Com 45 Light" panose="020B0303030504020204" pitchFamily="34" charset="0"/>
              </a:rPr>
              <a:t>pt</a:t>
            </a:r>
            <a:endParaRPr lang="de-DE" dirty="0">
              <a:latin typeface="Frutiger LT Com 45 Light" panose="020B0303030504020204" pitchFamily="34" charset="0"/>
            </a:endParaRPr>
          </a:p>
        </p:txBody>
      </p:sp>
      <p:pic>
        <p:nvPicPr>
          <p:cNvPr id="14" name="Grafik 1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192575" y="483870"/>
            <a:ext cx="2520000" cy="916999"/>
          </a:xfrm>
          <a:prstGeom prst="rect">
            <a:avLst/>
          </a:prstGeom>
        </p:spPr>
      </p:pic>
    </p:spTree>
    <p:extLst>
      <p:ext uri="{BB962C8B-B14F-4D97-AF65-F5344CB8AC3E}">
        <p14:creationId xmlns:p14="http://schemas.microsoft.com/office/powerpoint/2010/main" val="4122009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branding (1)">
    <p:spTree>
      <p:nvGrpSpPr>
        <p:cNvPr id="1" name=""/>
        <p:cNvGrpSpPr/>
        <p:nvPr/>
      </p:nvGrpSpPr>
      <p:grpSpPr>
        <a:xfrm>
          <a:off x="0" y="0"/>
          <a:ext cx="0" cy="0"/>
          <a:chOff x="0" y="0"/>
          <a:chExt cx="0" cy="0"/>
        </a:xfrm>
      </p:grpSpPr>
      <p:sp>
        <p:nvSpPr>
          <p:cNvPr id="18" name="Bildplatzhalter 17"/>
          <p:cNvSpPr>
            <a:spLocks noGrp="1"/>
          </p:cNvSpPr>
          <p:nvPr>
            <p:ph type="pic" sz="quarter" idx="10"/>
          </p:nvPr>
        </p:nvSpPr>
        <p:spPr>
          <a:xfrm>
            <a:off x="0" y="1"/>
            <a:ext cx="12192000" cy="4572000"/>
          </a:xfrm>
          <a:custGeom>
            <a:avLst/>
            <a:gdLst>
              <a:gd name="connsiteX0" fmla="*/ 9192575 w 12192000"/>
              <a:gd name="connsiteY0" fmla="*/ 476249 h 4572000"/>
              <a:gd name="connsiteX1" fmla="*/ 9192575 w 12192000"/>
              <a:gd name="connsiteY1" fmla="*/ 1400869 h 4572000"/>
              <a:gd name="connsiteX2" fmla="*/ 11712575 w 12192000"/>
              <a:gd name="connsiteY2" fmla="*/ 1400869 h 4572000"/>
              <a:gd name="connsiteX3" fmla="*/ 11712575 w 12192000"/>
              <a:gd name="connsiteY3" fmla="*/ 476249 h 4572000"/>
              <a:gd name="connsiteX4" fmla="*/ 0 w 12192000"/>
              <a:gd name="connsiteY4" fmla="*/ 0 h 4572000"/>
              <a:gd name="connsiteX5" fmla="*/ 12192000 w 12192000"/>
              <a:gd name="connsiteY5" fmla="*/ 0 h 4572000"/>
              <a:gd name="connsiteX6" fmla="*/ 12192000 w 12192000"/>
              <a:gd name="connsiteY6" fmla="*/ 4572000 h 4572000"/>
              <a:gd name="connsiteX7" fmla="*/ 0 w 12192000"/>
              <a:gd name="connsiteY7" fmla="*/ 4572000 h 45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4572000">
                <a:moveTo>
                  <a:pt x="9192575" y="476249"/>
                </a:moveTo>
                <a:lnTo>
                  <a:pt x="9192575" y="1400869"/>
                </a:lnTo>
                <a:lnTo>
                  <a:pt x="11712575" y="1400869"/>
                </a:lnTo>
                <a:lnTo>
                  <a:pt x="11712575" y="476249"/>
                </a:lnTo>
                <a:close/>
                <a:moveTo>
                  <a:pt x="0" y="0"/>
                </a:moveTo>
                <a:lnTo>
                  <a:pt x="12192000" y="0"/>
                </a:lnTo>
                <a:lnTo>
                  <a:pt x="12192000" y="4572000"/>
                </a:lnTo>
                <a:lnTo>
                  <a:pt x="0" y="4572000"/>
                </a:lnTo>
                <a:close/>
              </a:path>
            </a:pathLst>
          </a:custGeom>
          <a:solidFill>
            <a:schemeClr val="bg1">
              <a:lumMod val="95000"/>
            </a:schemeClr>
          </a:solidFill>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Tx/>
              <a:buNone/>
              <a:tabLst/>
              <a:defRPr/>
            </a:lvl1pPr>
          </a:lstStyle>
          <a:p>
            <a:pPr marL="0" marR="0" lvl="0" indent="0" algn="l" defTabSz="914400" rtl="0" eaLnBrk="1" fontAlgn="auto" latinLnBrk="0" hangingPunct="1">
              <a:lnSpc>
                <a:spcPct val="90000"/>
              </a:lnSpc>
              <a:spcBef>
                <a:spcPts val="1000"/>
              </a:spcBef>
              <a:spcAft>
                <a:spcPts val="0"/>
              </a:spcAft>
              <a:buClrTx/>
              <a:buSzTx/>
              <a:buFontTx/>
              <a:buNone/>
              <a:tabLst/>
              <a:defRPr/>
            </a:pPr>
            <a:r>
              <a:rPr lang="de-DE"/>
              <a:t>Bild durch Klicken auf Symbol hinzufügen</a:t>
            </a:r>
            <a:endParaRPr lang="de-DE" dirty="0"/>
          </a:p>
        </p:txBody>
      </p:sp>
      <p:sp>
        <p:nvSpPr>
          <p:cNvPr id="3" name="Bildplatzhalter 2"/>
          <p:cNvSpPr>
            <a:spLocks noGrp="1"/>
          </p:cNvSpPr>
          <p:nvPr>
            <p:ph type="pic" sz="quarter" idx="15" hasCustomPrompt="1"/>
          </p:nvPr>
        </p:nvSpPr>
        <p:spPr>
          <a:xfrm>
            <a:off x="0" y="2495550"/>
            <a:ext cx="7867650" cy="3028950"/>
          </a:xfrm>
          <a:blipFill dpi="0" rotWithShape="1">
            <a:blip r:embed="rId2">
              <a:alphaModFix amt="95000"/>
            </a:blip>
            <a:srcRect/>
            <a:stretch>
              <a:fillRect l="-19371" t="-3772" r="-15849" b="-31446"/>
            </a:stretch>
          </a:blipFill>
        </p:spPr>
        <p:txBody>
          <a:bodyPr/>
          <a:lstStyle>
            <a:lvl1pPr>
              <a:defRPr/>
            </a:lvl1pPr>
          </a:lstStyle>
          <a:p>
            <a:r>
              <a:rPr lang="de-DE" dirty="0"/>
              <a:t> </a:t>
            </a:r>
          </a:p>
        </p:txBody>
      </p:sp>
      <p:sp>
        <p:nvSpPr>
          <p:cNvPr id="12" name="Textplatzhalter 10"/>
          <p:cNvSpPr>
            <a:spLocks noGrp="1"/>
          </p:cNvSpPr>
          <p:nvPr>
            <p:ph type="body" sz="quarter" idx="11" hasCustomPrompt="1"/>
          </p:nvPr>
        </p:nvSpPr>
        <p:spPr>
          <a:xfrm>
            <a:off x="475302" y="2830048"/>
            <a:ext cx="7075872" cy="599091"/>
          </a:xfrm>
          <a:prstGeom prst="rect">
            <a:avLst/>
          </a:prstGeom>
        </p:spPr>
        <p:txBody>
          <a:bodyPr lIns="0" tIns="0" rIns="0" bIns="0" anchor="b" anchorCtr="0"/>
          <a:lstStyle>
            <a:lvl1pPr marL="0" indent="0">
              <a:spcBef>
                <a:spcPts val="0"/>
              </a:spcBef>
              <a:spcAft>
                <a:spcPts val="600"/>
              </a:spcAft>
              <a:buFontTx/>
              <a:buNone/>
              <a:defRPr sz="1600">
                <a:solidFill>
                  <a:schemeClr val="bg1"/>
                </a:solidFill>
                <a:latin typeface="Frutiger LT Com 65 Bold" panose="020B0803030504020204" pitchFamily="34" charset="0"/>
              </a:defRPr>
            </a:lvl1pPr>
          </a:lstStyle>
          <a:p>
            <a:pPr marL="0" indent="0">
              <a:buNone/>
            </a:pPr>
            <a:r>
              <a:rPr lang="de-DE" sz="1600" dirty="0" err="1">
                <a:solidFill>
                  <a:schemeClr val="bg1"/>
                </a:solidFill>
                <a:latin typeface="Frutiger LT Com 65 Bold" panose="020B0803030504020204" pitchFamily="34" charset="0"/>
              </a:rPr>
              <a:t>Subline</a:t>
            </a:r>
            <a:r>
              <a:rPr lang="de-DE" sz="1600" dirty="0">
                <a:solidFill>
                  <a:schemeClr val="bg1"/>
                </a:solidFill>
                <a:latin typeface="Frutiger LT Com 65 Bold" panose="020B0803030504020204" pitchFamily="34" charset="0"/>
              </a:rPr>
              <a:t>/Referent/Datum, </a:t>
            </a:r>
            <a:r>
              <a:rPr lang="de-DE" sz="1600" dirty="0" err="1">
                <a:solidFill>
                  <a:schemeClr val="bg1"/>
                </a:solidFill>
                <a:latin typeface="Frutiger LT Com 65 Bold" panose="020B0803030504020204" pitchFamily="34" charset="0"/>
              </a:rPr>
              <a:t>Frutiger</a:t>
            </a:r>
            <a:r>
              <a:rPr lang="de-DE" sz="1600" dirty="0">
                <a:solidFill>
                  <a:schemeClr val="bg1"/>
                </a:solidFill>
                <a:latin typeface="Frutiger LT Com 65 Bold" panose="020B0803030504020204" pitchFamily="34" charset="0"/>
              </a:rPr>
              <a:t> LT </a:t>
            </a:r>
            <a:r>
              <a:rPr lang="de-DE" sz="1600" dirty="0" err="1">
                <a:solidFill>
                  <a:schemeClr val="bg1"/>
                </a:solidFill>
                <a:latin typeface="Frutiger LT Com 65 Bold" panose="020B0803030504020204" pitchFamily="34" charset="0"/>
              </a:rPr>
              <a:t>Com</a:t>
            </a:r>
            <a:r>
              <a:rPr lang="de-DE" sz="1600" dirty="0">
                <a:solidFill>
                  <a:schemeClr val="bg1"/>
                </a:solidFill>
                <a:latin typeface="Frutiger LT Com 65 Bold" panose="020B0803030504020204" pitchFamily="34" charset="0"/>
              </a:rPr>
              <a:t> Bold,16 </a:t>
            </a:r>
            <a:r>
              <a:rPr lang="de-DE" sz="1600" dirty="0" err="1">
                <a:solidFill>
                  <a:schemeClr val="bg1"/>
                </a:solidFill>
                <a:latin typeface="Frutiger LT Com 65 Bold" panose="020B0803030504020204" pitchFamily="34" charset="0"/>
              </a:rPr>
              <a:t>pt</a:t>
            </a:r>
            <a:endParaRPr lang="de-DE" sz="1600" dirty="0">
              <a:solidFill>
                <a:schemeClr val="bg1"/>
              </a:solidFill>
              <a:latin typeface="Frutiger LT Com 65 Bold" panose="020B0803030504020204" pitchFamily="34" charset="0"/>
            </a:endParaRPr>
          </a:p>
        </p:txBody>
      </p:sp>
      <p:sp>
        <p:nvSpPr>
          <p:cNvPr id="13" name="Textplatzhalter 26"/>
          <p:cNvSpPr>
            <a:spLocks noGrp="1"/>
          </p:cNvSpPr>
          <p:nvPr>
            <p:ph type="body" sz="quarter" idx="14" hasCustomPrompt="1"/>
          </p:nvPr>
        </p:nvSpPr>
        <p:spPr>
          <a:xfrm>
            <a:off x="449901" y="3951653"/>
            <a:ext cx="7075872" cy="1288941"/>
          </a:xfrm>
        </p:spPr>
        <p:txBody>
          <a:bodyPr/>
          <a:lstStyle>
            <a:lvl1pPr marL="0" indent="-1143000">
              <a:lnSpc>
                <a:spcPct val="100000"/>
              </a:lnSpc>
              <a:spcBef>
                <a:spcPts val="0"/>
              </a:spcBef>
              <a:buNone/>
              <a:defRPr/>
            </a:lvl1pPr>
          </a:lstStyle>
          <a:p>
            <a:pPr marL="0" lvl="0" indent="-1143000">
              <a:buNone/>
            </a:pPr>
            <a:r>
              <a:rPr lang="de-DE" dirty="0">
                <a:latin typeface="Frutiger LT Com 45 Light" panose="020B0303030504020204" pitchFamily="34" charset="0"/>
              </a:rPr>
              <a:t>Headline groß, </a:t>
            </a:r>
            <a:r>
              <a:rPr lang="de-DE" dirty="0" err="1">
                <a:latin typeface="Frutiger LT Com 45 Light" panose="020B0303030504020204" pitchFamily="34" charset="0"/>
              </a:rPr>
              <a:t>Frutiger</a:t>
            </a:r>
            <a:r>
              <a:rPr lang="de-DE" dirty="0">
                <a:latin typeface="Frutiger LT Com 45 Light" panose="020B0303030504020204" pitchFamily="34" charset="0"/>
              </a:rPr>
              <a:t> LT </a:t>
            </a:r>
            <a:r>
              <a:rPr lang="de-DE" dirty="0" err="1">
                <a:latin typeface="Frutiger LT Com 45 Light" panose="020B0303030504020204" pitchFamily="34" charset="0"/>
              </a:rPr>
              <a:t>Com</a:t>
            </a:r>
            <a:r>
              <a:rPr lang="de-DE" dirty="0">
                <a:latin typeface="Frutiger LT Com 45 Light" panose="020B0303030504020204" pitchFamily="34" charset="0"/>
              </a:rPr>
              <a:t> Light, </a:t>
            </a:r>
          </a:p>
          <a:p>
            <a:pPr marL="0" lvl="0" indent="-1143000">
              <a:buNone/>
            </a:pPr>
            <a:r>
              <a:rPr lang="de-DE" dirty="0">
                <a:latin typeface="Frutiger LT Com 45 Light" panose="020B0303030504020204" pitchFamily="34" charset="0"/>
              </a:rPr>
              <a:t>32 </a:t>
            </a:r>
            <a:r>
              <a:rPr lang="de-DE" dirty="0" err="1">
                <a:latin typeface="Frutiger LT Com 45 Light" panose="020B0303030504020204" pitchFamily="34" charset="0"/>
              </a:rPr>
              <a:t>pt</a:t>
            </a:r>
            <a:endParaRPr lang="de-DE" dirty="0">
              <a:latin typeface="Frutiger LT Com 45 Light" panose="020B0303030504020204" pitchFamily="34" charset="0"/>
            </a:endParaRPr>
          </a:p>
        </p:txBody>
      </p:sp>
      <p:sp>
        <p:nvSpPr>
          <p:cNvPr id="9" name="Inhaltsplatzhalter 2"/>
          <p:cNvSpPr>
            <a:spLocks noGrp="1"/>
          </p:cNvSpPr>
          <p:nvPr>
            <p:ph sz="quarter" idx="16" hasCustomPrompt="1"/>
          </p:nvPr>
        </p:nvSpPr>
        <p:spPr>
          <a:xfrm>
            <a:off x="479425" y="3575473"/>
            <a:ext cx="523081" cy="64499"/>
          </a:xfrm>
          <a:prstGeom prst="rect">
            <a:avLst/>
          </a:prstGeom>
          <a:solidFill>
            <a:schemeClr val="bg1"/>
          </a:solidFill>
        </p:spPr>
        <p:txBody>
          <a:bodyPr/>
          <a:lstStyle>
            <a:lvl2pPr>
              <a:defRPr/>
            </a:lvl2pPr>
          </a:lstStyle>
          <a:p>
            <a:pPr lvl="1"/>
            <a:r>
              <a:rPr lang="de-DE" dirty="0"/>
              <a:t> </a:t>
            </a:r>
          </a:p>
        </p:txBody>
      </p:sp>
      <p:pic>
        <p:nvPicPr>
          <p:cNvPr id="10" name="Grafik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192575" y="483870"/>
            <a:ext cx="2520000" cy="916999"/>
          </a:xfrm>
          <a:prstGeom prst="rect">
            <a:avLst/>
          </a:prstGeom>
        </p:spPr>
      </p:pic>
    </p:spTree>
    <p:extLst>
      <p:ext uri="{BB962C8B-B14F-4D97-AF65-F5344CB8AC3E}">
        <p14:creationId xmlns:p14="http://schemas.microsoft.com/office/powerpoint/2010/main" val="38517022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branding (2)">
    <p:spTree>
      <p:nvGrpSpPr>
        <p:cNvPr id="1" name=""/>
        <p:cNvGrpSpPr/>
        <p:nvPr/>
      </p:nvGrpSpPr>
      <p:grpSpPr>
        <a:xfrm>
          <a:off x="0" y="0"/>
          <a:ext cx="0" cy="0"/>
          <a:chOff x="0" y="0"/>
          <a:chExt cx="0" cy="0"/>
        </a:xfrm>
      </p:grpSpPr>
      <p:sp>
        <p:nvSpPr>
          <p:cNvPr id="17" name="Bildplatzhalter 16"/>
          <p:cNvSpPr>
            <a:spLocks noGrp="1"/>
          </p:cNvSpPr>
          <p:nvPr>
            <p:ph type="pic" sz="quarter" idx="10"/>
          </p:nvPr>
        </p:nvSpPr>
        <p:spPr>
          <a:xfrm>
            <a:off x="0" y="1"/>
            <a:ext cx="12192000" cy="3428999"/>
          </a:xfrm>
          <a:custGeom>
            <a:avLst/>
            <a:gdLst>
              <a:gd name="connsiteX0" fmla="*/ 9192575 w 12192000"/>
              <a:gd name="connsiteY0" fmla="*/ 483868 h 3428999"/>
              <a:gd name="connsiteX1" fmla="*/ 9192575 w 12192000"/>
              <a:gd name="connsiteY1" fmla="*/ 1400869 h 3428999"/>
              <a:gd name="connsiteX2" fmla="*/ 11712575 w 12192000"/>
              <a:gd name="connsiteY2" fmla="*/ 1400869 h 3428999"/>
              <a:gd name="connsiteX3" fmla="*/ 11712575 w 12192000"/>
              <a:gd name="connsiteY3" fmla="*/ 483868 h 3428999"/>
              <a:gd name="connsiteX4" fmla="*/ 0 w 12192000"/>
              <a:gd name="connsiteY4" fmla="*/ 0 h 3428999"/>
              <a:gd name="connsiteX5" fmla="*/ 12192000 w 12192000"/>
              <a:gd name="connsiteY5" fmla="*/ 0 h 3428999"/>
              <a:gd name="connsiteX6" fmla="*/ 12192000 w 12192000"/>
              <a:gd name="connsiteY6" fmla="*/ 3428999 h 3428999"/>
              <a:gd name="connsiteX7" fmla="*/ 0 w 12192000"/>
              <a:gd name="connsiteY7" fmla="*/ 3428999 h 3428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428999">
                <a:moveTo>
                  <a:pt x="9192575" y="483868"/>
                </a:moveTo>
                <a:lnTo>
                  <a:pt x="9192575" y="1400869"/>
                </a:lnTo>
                <a:lnTo>
                  <a:pt x="11712575" y="1400869"/>
                </a:lnTo>
                <a:lnTo>
                  <a:pt x="11712575" y="483868"/>
                </a:lnTo>
                <a:close/>
                <a:moveTo>
                  <a:pt x="0" y="0"/>
                </a:moveTo>
                <a:lnTo>
                  <a:pt x="12192000" y="0"/>
                </a:lnTo>
                <a:lnTo>
                  <a:pt x="12192000" y="3428999"/>
                </a:lnTo>
                <a:lnTo>
                  <a:pt x="0" y="3428999"/>
                </a:lnTo>
                <a:close/>
              </a:path>
            </a:pathLst>
          </a:custGeom>
          <a:solidFill>
            <a:schemeClr val="bg1">
              <a:lumMod val="95000"/>
            </a:schemeClr>
          </a:solidFill>
        </p:spPr>
        <p:txBody>
          <a:bodyPr wrap="square">
            <a:noAutofit/>
          </a:bodyPr>
          <a:lstStyle>
            <a:lvl1pPr marL="0" marR="0" indent="0" algn="l" defTabSz="914400" rtl="0" eaLnBrk="1" fontAlgn="auto" latinLnBrk="0" hangingPunct="1">
              <a:lnSpc>
                <a:spcPct val="90000"/>
              </a:lnSpc>
              <a:spcBef>
                <a:spcPts val="1000"/>
              </a:spcBef>
              <a:spcAft>
                <a:spcPts val="0"/>
              </a:spcAft>
              <a:buClrTx/>
              <a:buSzTx/>
              <a:buFontTx/>
              <a:buNone/>
              <a:tabLst/>
              <a:defRPr/>
            </a:lvl1pPr>
          </a:lstStyle>
          <a:p>
            <a:pPr marL="0" marR="0" lvl="0" indent="0" algn="l" defTabSz="914400" rtl="0" eaLnBrk="1" fontAlgn="auto" latinLnBrk="0" hangingPunct="1">
              <a:lnSpc>
                <a:spcPct val="90000"/>
              </a:lnSpc>
              <a:spcBef>
                <a:spcPts val="1000"/>
              </a:spcBef>
              <a:spcAft>
                <a:spcPts val="0"/>
              </a:spcAft>
              <a:buClrTx/>
              <a:buSzTx/>
              <a:buFontTx/>
              <a:buNone/>
              <a:tabLst/>
              <a:defRPr/>
            </a:pPr>
            <a:r>
              <a:rPr lang="de-DE"/>
              <a:t>Bild durch Klicken auf Symbol hinzufügen</a:t>
            </a:r>
            <a:endParaRPr lang="de-DE" dirty="0"/>
          </a:p>
        </p:txBody>
      </p:sp>
      <p:sp>
        <p:nvSpPr>
          <p:cNvPr id="15" name="Bildplatzhalter 2"/>
          <p:cNvSpPr>
            <a:spLocks noGrp="1"/>
          </p:cNvSpPr>
          <p:nvPr>
            <p:ph type="pic" sz="quarter" idx="17" hasCustomPrompt="1"/>
          </p:nvPr>
        </p:nvSpPr>
        <p:spPr>
          <a:xfrm>
            <a:off x="0" y="2440800"/>
            <a:ext cx="7867650" cy="3028950"/>
          </a:xfrm>
          <a:blipFill dpi="0" rotWithShape="1">
            <a:blip r:embed="rId2">
              <a:alphaModFix amt="95000"/>
            </a:blip>
            <a:srcRect/>
            <a:stretch>
              <a:fillRect l="-19371" t="-3772" r="-15849" b="-31446"/>
            </a:stretch>
          </a:blipFill>
        </p:spPr>
        <p:txBody>
          <a:bodyPr/>
          <a:lstStyle>
            <a:lvl1pPr>
              <a:defRPr/>
            </a:lvl1pPr>
          </a:lstStyle>
          <a:p>
            <a:r>
              <a:rPr lang="de-DE" dirty="0"/>
              <a:t> </a:t>
            </a:r>
          </a:p>
        </p:txBody>
      </p:sp>
      <p:sp>
        <p:nvSpPr>
          <p:cNvPr id="12" name="Textplatzhalter 10"/>
          <p:cNvSpPr>
            <a:spLocks noGrp="1"/>
          </p:cNvSpPr>
          <p:nvPr>
            <p:ph type="body" sz="quarter" idx="11" hasCustomPrompt="1"/>
          </p:nvPr>
        </p:nvSpPr>
        <p:spPr>
          <a:xfrm>
            <a:off x="475302" y="4434217"/>
            <a:ext cx="6568966" cy="708516"/>
          </a:xfrm>
          <a:prstGeom prst="rect">
            <a:avLst/>
          </a:prstGeom>
        </p:spPr>
        <p:txBody>
          <a:bodyPr lIns="0" tIns="0" rIns="0" bIns="0" anchor="t" anchorCtr="0"/>
          <a:lstStyle>
            <a:lvl1pPr marL="0" indent="0">
              <a:spcBef>
                <a:spcPts val="0"/>
              </a:spcBef>
              <a:spcAft>
                <a:spcPts val="600"/>
              </a:spcAft>
              <a:buFontTx/>
              <a:buNone/>
              <a:defRPr sz="1600">
                <a:solidFill>
                  <a:schemeClr val="bg1"/>
                </a:solidFill>
                <a:latin typeface="Frutiger LT Com 65 Bold" panose="020B0803030504020204" pitchFamily="34" charset="0"/>
              </a:defRPr>
            </a:lvl1pPr>
          </a:lstStyle>
          <a:p>
            <a:pPr marL="0" indent="0">
              <a:buNone/>
            </a:pPr>
            <a:r>
              <a:rPr lang="de-DE" sz="1600" dirty="0" err="1">
                <a:solidFill>
                  <a:schemeClr val="bg1"/>
                </a:solidFill>
                <a:latin typeface="Frutiger LT Com 65 Bold" panose="020B0803030504020204" pitchFamily="34" charset="0"/>
              </a:rPr>
              <a:t>Subline</a:t>
            </a:r>
            <a:r>
              <a:rPr lang="de-DE" sz="1600" dirty="0">
                <a:solidFill>
                  <a:schemeClr val="bg1"/>
                </a:solidFill>
                <a:latin typeface="Frutiger LT Com 65 Bold" panose="020B0803030504020204" pitchFamily="34" charset="0"/>
              </a:rPr>
              <a:t>/Referent/Datum, </a:t>
            </a:r>
            <a:r>
              <a:rPr lang="de-DE" sz="1600" dirty="0" err="1">
                <a:solidFill>
                  <a:schemeClr val="bg1"/>
                </a:solidFill>
                <a:latin typeface="Frutiger LT Com 65 Bold" panose="020B0803030504020204" pitchFamily="34" charset="0"/>
              </a:rPr>
              <a:t>Frutiger</a:t>
            </a:r>
            <a:r>
              <a:rPr lang="de-DE" sz="1600" dirty="0">
                <a:solidFill>
                  <a:schemeClr val="bg1"/>
                </a:solidFill>
                <a:latin typeface="Frutiger LT Com 65 Bold" panose="020B0803030504020204" pitchFamily="34" charset="0"/>
              </a:rPr>
              <a:t> LT </a:t>
            </a:r>
            <a:r>
              <a:rPr lang="de-DE" sz="1600" dirty="0" err="1">
                <a:solidFill>
                  <a:schemeClr val="bg1"/>
                </a:solidFill>
                <a:latin typeface="Frutiger LT Com 65 Bold" panose="020B0803030504020204" pitchFamily="34" charset="0"/>
              </a:rPr>
              <a:t>Com</a:t>
            </a:r>
            <a:r>
              <a:rPr lang="de-DE" sz="1600" dirty="0">
                <a:solidFill>
                  <a:schemeClr val="bg1"/>
                </a:solidFill>
                <a:latin typeface="Frutiger LT Com 65 Bold" panose="020B0803030504020204" pitchFamily="34" charset="0"/>
              </a:rPr>
              <a:t> Bold,16 </a:t>
            </a:r>
            <a:r>
              <a:rPr lang="de-DE" sz="1600" dirty="0" err="1">
                <a:solidFill>
                  <a:schemeClr val="bg1"/>
                </a:solidFill>
                <a:latin typeface="Frutiger LT Com 65 Bold" panose="020B0803030504020204" pitchFamily="34" charset="0"/>
              </a:rPr>
              <a:t>pt</a:t>
            </a:r>
            <a:endParaRPr lang="de-DE" sz="1600" dirty="0">
              <a:solidFill>
                <a:schemeClr val="bg1"/>
              </a:solidFill>
              <a:latin typeface="Frutiger LT Com 65 Bold" panose="020B0803030504020204" pitchFamily="34" charset="0"/>
            </a:endParaRPr>
          </a:p>
        </p:txBody>
      </p:sp>
      <p:sp>
        <p:nvSpPr>
          <p:cNvPr id="13" name="Textplatzhalter 26"/>
          <p:cNvSpPr>
            <a:spLocks noGrp="1"/>
          </p:cNvSpPr>
          <p:nvPr>
            <p:ph type="body" sz="quarter" idx="14" hasCustomPrompt="1"/>
          </p:nvPr>
        </p:nvSpPr>
        <p:spPr>
          <a:xfrm>
            <a:off x="479426" y="2607732"/>
            <a:ext cx="6564842" cy="1072571"/>
          </a:xfrm>
        </p:spPr>
        <p:txBody>
          <a:bodyPr anchor="b" anchorCtr="0"/>
          <a:lstStyle>
            <a:lvl1pPr marL="0" indent="-1143000">
              <a:lnSpc>
                <a:spcPct val="100000"/>
              </a:lnSpc>
              <a:spcBef>
                <a:spcPts val="0"/>
              </a:spcBef>
              <a:buNone/>
              <a:defRPr/>
            </a:lvl1pPr>
          </a:lstStyle>
          <a:p>
            <a:pPr marL="0" lvl="0" indent="-1143000">
              <a:buNone/>
            </a:pPr>
            <a:r>
              <a:rPr lang="de-DE" dirty="0">
                <a:latin typeface="Frutiger LT Com 45 Light" panose="020B0303030504020204" pitchFamily="34" charset="0"/>
              </a:rPr>
              <a:t>Headline groß, </a:t>
            </a:r>
            <a:r>
              <a:rPr lang="de-DE" dirty="0" err="1">
                <a:latin typeface="Frutiger LT Com 45 Light" panose="020B0303030504020204" pitchFamily="34" charset="0"/>
              </a:rPr>
              <a:t>Frutiger</a:t>
            </a:r>
            <a:r>
              <a:rPr lang="de-DE" dirty="0">
                <a:latin typeface="Frutiger LT Com 45 Light" panose="020B0303030504020204" pitchFamily="34" charset="0"/>
              </a:rPr>
              <a:t> LT </a:t>
            </a:r>
            <a:r>
              <a:rPr lang="de-DE" dirty="0" err="1">
                <a:latin typeface="Frutiger LT Com 45 Light" panose="020B0303030504020204" pitchFamily="34" charset="0"/>
              </a:rPr>
              <a:t>Com</a:t>
            </a:r>
            <a:r>
              <a:rPr lang="de-DE" dirty="0">
                <a:latin typeface="Frutiger LT Com 45 Light" panose="020B0303030504020204" pitchFamily="34" charset="0"/>
              </a:rPr>
              <a:t> Light, 32 </a:t>
            </a:r>
            <a:r>
              <a:rPr lang="de-DE" dirty="0" err="1">
                <a:latin typeface="Frutiger LT Com 45 Light" panose="020B0303030504020204" pitchFamily="34" charset="0"/>
              </a:rPr>
              <a:t>pt</a:t>
            </a:r>
            <a:endParaRPr lang="de-DE" dirty="0">
              <a:latin typeface="Frutiger LT Com 45 Light" panose="020B0303030504020204" pitchFamily="34" charset="0"/>
            </a:endParaRPr>
          </a:p>
        </p:txBody>
      </p:sp>
      <p:sp>
        <p:nvSpPr>
          <p:cNvPr id="8" name="Inhaltsplatzhalter 2"/>
          <p:cNvSpPr>
            <a:spLocks noGrp="1"/>
          </p:cNvSpPr>
          <p:nvPr>
            <p:ph sz="quarter" idx="16" hasCustomPrompt="1"/>
          </p:nvPr>
        </p:nvSpPr>
        <p:spPr>
          <a:xfrm>
            <a:off x="479425" y="3899358"/>
            <a:ext cx="523081" cy="64499"/>
          </a:xfrm>
          <a:prstGeom prst="rect">
            <a:avLst/>
          </a:prstGeom>
          <a:solidFill>
            <a:schemeClr val="bg1"/>
          </a:solidFill>
        </p:spPr>
        <p:txBody>
          <a:bodyPr/>
          <a:lstStyle>
            <a:lvl2pPr>
              <a:defRPr/>
            </a:lvl2pPr>
          </a:lstStyle>
          <a:p>
            <a:pPr lvl="1"/>
            <a:r>
              <a:rPr lang="de-DE" dirty="0"/>
              <a:t> </a:t>
            </a:r>
          </a:p>
        </p:txBody>
      </p:sp>
      <p:pic>
        <p:nvPicPr>
          <p:cNvPr id="9" name="Grafik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192575" y="483870"/>
            <a:ext cx="2520000" cy="916999"/>
          </a:xfrm>
          <a:prstGeom prst="rect">
            <a:avLst/>
          </a:prstGeom>
        </p:spPr>
      </p:pic>
    </p:spTree>
    <p:extLst>
      <p:ext uri="{BB962C8B-B14F-4D97-AF65-F5344CB8AC3E}">
        <p14:creationId xmlns:p14="http://schemas.microsoft.com/office/powerpoint/2010/main" val="1138504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 nurTitel">
    <p:spTree>
      <p:nvGrpSpPr>
        <p:cNvPr id="1" name=""/>
        <p:cNvGrpSpPr/>
        <p:nvPr/>
      </p:nvGrpSpPr>
      <p:grpSpPr>
        <a:xfrm>
          <a:off x="0" y="0"/>
          <a:ext cx="0" cy="0"/>
          <a:chOff x="0" y="0"/>
          <a:chExt cx="0" cy="0"/>
        </a:xfrm>
      </p:grpSpPr>
      <p:sp>
        <p:nvSpPr>
          <p:cNvPr id="8" name="Titel 1">
            <a:extLst>
              <a:ext uri="{FF2B5EF4-FFF2-40B4-BE49-F238E27FC236}">
                <a16:creationId xmlns:a16="http://schemas.microsoft.com/office/drawing/2014/main" id="{9CEB97AB-0648-4C20-81AF-315192BBB0AA}"/>
              </a:ext>
            </a:extLst>
          </p:cNvPr>
          <p:cNvSpPr>
            <a:spLocks noGrp="1"/>
          </p:cNvSpPr>
          <p:nvPr>
            <p:ph type="title"/>
          </p:nvPr>
        </p:nvSpPr>
        <p:spPr>
          <a:xfrm>
            <a:off x="479425" y="395588"/>
            <a:ext cx="11233150" cy="382733"/>
          </a:xfrm>
        </p:spPr>
        <p:txBody>
          <a:bodyPr vert="horz"/>
          <a:lstStyle/>
          <a:p>
            <a:r>
              <a:rPr lang="de-DE"/>
              <a:t>Titelmasterformat durch Klicken bearbeiten</a:t>
            </a:r>
            <a:endParaRPr lang="en-US" dirty="0"/>
          </a:p>
        </p:txBody>
      </p:sp>
      <p:sp>
        <p:nvSpPr>
          <p:cNvPr id="9" name="Textplatzhalter 4">
            <a:extLst>
              <a:ext uri="{FF2B5EF4-FFF2-40B4-BE49-F238E27FC236}">
                <a16:creationId xmlns:a16="http://schemas.microsoft.com/office/drawing/2014/main" id="{8349B4F5-3985-40FA-BB6F-4069C03E55EE}"/>
              </a:ext>
            </a:extLst>
          </p:cNvPr>
          <p:cNvSpPr>
            <a:spLocks noGrp="1"/>
          </p:cNvSpPr>
          <p:nvPr>
            <p:ph type="body" sz="quarter" idx="18" hasCustomPrompt="1"/>
          </p:nvPr>
        </p:nvSpPr>
        <p:spPr>
          <a:xfrm>
            <a:off x="479425" y="778321"/>
            <a:ext cx="11233150" cy="319318"/>
          </a:xfrm>
        </p:spPr>
        <p:txBody>
          <a:bodyPr/>
          <a:lstStyle>
            <a:lvl1pPr>
              <a:defRPr sz="2000" b="0">
                <a:solidFill>
                  <a:schemeClr val="accent2"/>
                </a:solidFill>
                <a:latin typeface="+mn-lt"/>
              </a:defRPr>
            </a:lvl1pPr>
            <a:lvl2pPr>
              <a:defRPr sz="2400" b="1"/>
            </a:lvl2pPr>
            <a:lvl3pPr>
              <a:defRPr sz="2400" b="1"/>
            </a:lvl3pPr>
            <a:lvl4pPr>
              <a:defRPr sz="2400" b="1"/>
            </a:lvl4pPr>
            <a:lvl5pPr>
              <a:defRPr sz="2400" b="1"/>
            </a:lvl5pPr>
          </a:lstStyle>
          <a:p>
            <a:pPr lvl="0"/>
            <a:r>
              <a:rPr lang="de-DE" dirty="0" err="1"/>
              <a:t>Subline</a:t>
            </a:r>
            <a:endParaRPr lang="de-DE" dirty="0"/>
          </a:p>
        </p:txBody>
      </p:sp>
      <p:cxnSp>
        <p:nvCxnSpPr>
          <p:cNvPr id="11" name="Gerader Verbinder 10">
            <a:extLst>
              <a:ext uri="{FF2B5EF4-FFF2-40B4-BE49-F238E27FC236}">
                <a16:creationId xmlns:a16="http://schemas.microsoft.com/office/drawing/2014/main" id="{ED49F1F8-4B89-4B18-B579-CD843138501E}"/>
              </a:ext>
            </a:extLst>
          </p:cNvPr>
          <p:cNvCxnSpPr>
            <a:cxnSpLocks/>
          </p:cNvCxnSpPr>
          <p:nvPr userDrawn="1"/>
        </p:nvCxnSpPr>
        <p:spPr bwMode="gray">
          <a:xfrm>
            <a:off x="479425" y="1245411"/>
            <a:ext cx="360000" cy="0"/>
          </a:xfrm>
          <a:prstGeom prst="line">
            <a:avLst/>
          </a:prstGeom>
          <a:noFill/>
          <a:ln w="50800" cap="flat" cmpd="sng" algn="ctr">
            <a:solidFill>
              <a:schemeClr val="accent1"/>
            </a:solidFill>
            <a:prstDash val="solid"/>
            <a:round/>
            <a:headEnd type="none" w="med" len="med"/>
            <a:tailEnd type="none" w="med" len="med"/>
          </a:ln>
          <a:effectLst/>
        </p:spPr>
      </p:cxnSp>
      <p:sp>
        <p:nvSpPr>
          <p:cNvPr id="12" name="Datumsplatzhalter 2"/>
          <p:cNvSpPr>
            <a:spLocks noGrp="1"/>
          </p:cNvSpPr>
          <p:nvPr>
            <p:ph type="dt" sz="half" idx="10"/>
          </p:nvPr>
        </p:nvSpPr>
        <p:spPr>
          <a:xfrm>
            <a:off x="1388048" y="6455836"/>
            <a:ext cx="720000" cy="123111"/>
          </a:xfrm>
        </p:spPr>
        <p:txBody>
          <a:bodyPr/>
          <a:lstStyle/>
          <a:p>
            <a:fld id="{F63C6F2E-B068-4459-9672-E8406A5E913D}" type="datetime1">
              <a:rPr lang="de-DE" noProof="0" smtClean="0"/>
              <a:t>14.01.2026</a:t>
            </a:fld>
            <a:endParaRPr lang="de-DE" noProof="0" dirty="0"/>
          </a:p>
        </p:txBody>
      </p:sp>
      <p:sp>
        <p:nvSpPr>
          <p:cNvPr id="13" name="Fußzeilenplatzhalter 3"/>
          <p:cNvSpPr>
            <a:spLocks noGrp="1"/>
          </p:cNvSpPr>
          <p:nvPr>
            <p:ph type="ftr" sz="quarter" idx="11"/>
          </p:nvPr>
        </p:nvSpPr>
        <p:spPr>
          <a:xfrm>
            <a:off x="2297897" y="6455836"/>
            <a:ext cx="2952000" cy="123111"/>
          </a:xfrm>
        </p:spPr>
        <p:txBody>
          <a:bodyPr/>
          <a:lstStyle/>
          <a:p>
            <a:r>
              <a:rPr lang="de-DE" dirty="0"/>
              <a:t>© Fraunhofer FKIE</a:t>
            </a:r>
          </a:p>
        </p:txBody>
      </p:sp>
      <p:sp>
        <p:nvSpPr>
          <p:cNvPr id="14" name="Foliennummernplatzhalter 4"/>
          <p:cNvSpPr>
            <a:spLocks noGrp="1"/>
          </p:cNvSpPr>
          <p:nvPr>
            <p:ph type="sldNum" sz="quarter" idx="12"/>
          </p:nvPr>
        </p:nvSpPr>
        <p:spPr>
          <a:xfrm>
            <a:off x="479425" y="6455836"/>
            <a:ext cx="720000" cy="123111"/>
          </a:xfrm>
        </p:spPr>
        <p:txBody>
          <a:bodyPr/>
          <a:lstStyle/>
          <a:p>
            <a:r>
              <a:rPr lang="de-DE" noProof="0" dirty="0"/>
              <a:t>Page</a:t>
            </a:r>
            <a:r>
              <a:rPr lang="en-US" dirty="0"/>
              <a:t> </a:t>
            </a:r>
            <a:fld id="{401BA3E4-5E55-4F99-AF09-CC6D6B2539E2}" type="slidenum">
              <a:rPr lang="en-US" smtClean="0"/>
              <a:pPr/>
              <a:t>‹Nr.›</a:t>
            </a:fld>
            <a:endParaRPr lang="en-US" dirty="0"/>
          </a:p>
        </p:txBody>
      </p:sp>
    </p:spTree>
    <p:extLst>
      <p:ext uri="{BB962C8B-B14F-4D97-AF65-F5344CB8AC3E}">
        <p14:creationId xmlns:p14="http://schemas.microsoft.com/office/powerpoint/2010/main" val="4197442917"/>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 - Aufzählung">
    <p:spTree>
      <p:nvGrpSpPr>
        <p:cNvPr id="1" name=""/>
        <p:cNvGrpSpPr/>
        <p:nvPr/>
      </p:nvGrpSpPr>
      <p:grpSpPr>
        <a:xfrm>
          <a:off x="0" y="0"/>
          <a:ext cx="0" cy="0"/>
          <a:chOff x="0" y="0"/>
          <a:chExt cx="0" cy="0"/>
        </a:xfrm>
      </p:grpSpPr>
      <p:sp>
        <p:nvSpPr>
          <p:cNvPr id="8" name="Titel 1">
            <a:extLst>
              <a:ext uri="{FF2B5EF4-FFF2-40B4-BE49-F238E27FC236}">
                <a16:creationId xmlns:a16="http://schemas.microsoft.com/office/drawing/2014/main" id="{9CEB97AB-0648-4C20-81AF-315192BBB0AA}"/>
              </a:ext>
            </a:extLst>
          </p:cNvPr>
          <p:cNvSpPr>
            <a:spLocks noGrp="1"/>
          </p:cNvSpPr>
          <p:nvPr>
            <p:ph type="title"/>
          </p:nvPr>
        </p:nvSpPr>
        <p:spPr>
          <a:xfrm>
            <a:off x="479425" y="395588"/>
            <a:ext cx="11233150" cy="382733"/>
          </a:xfrm>
        </p:spPr>
        <p:txBody>
          <a:bodyPr vert="horz"/>
          <a:lstStyle/>
          <a:p>
            <a:r>
              <a:rPr lang="de-DE"/>
              <a:t>Titelmasterformat durch Klicken bearbeiten</a:t>
            </a:r>
            <a:endParaRPr lang="en-US" dirty="0"/>
          </a:p>
        </p:txBody>
      </p:sp>
      <p:sp>
        <p:nvSpPr>
          <p:cNvPr id="9" name="Textplatzhalter 4">
            <a:extLst>
              <a:ext uri="{FF2B5EF4-FFF2-40B4-BE49-F238E27FC236}">
                <a16:creationId xmlns:a16="http://schemas.microsoft.com/office/drawing/2014/main" id="{8349B4F5-3985-40FA-BB6F-4069C03E55EE}"/>
              </a:ext>
            </a:extLst>
          </p:cNvPr>
          <p:cNvSpPr>
            <a:spLocks noGrp="1"/>
          </p:cNvSpPr>
          <p:nvPr>
            <p:ph type="body" sz="quarter" idx="18" hasCustomPrompt="1"/>
          </p:nvPr>
        </p:nvSpPr>
        <p:spPr>
          <a:xfrm>
            <a:off x="479425" y="778321"/>
            <a:ext cx="11233150" cy="319318"/>
          </a:xfrm>
        </p:spPr>
        <p:txBody>
          <a:bodyPr/>
          <a:lstStyle>
            <a:lvl1pPr>
              <a:defRPr sz="2000" b="0">
                <a:solidFill>
                  <a:schemeClr val="accent2"/>
                </a:solidFill>
                <a:latin typeface="+mn-lt"/>
              </a:defRPr>
            </a:lvl1pPr>
            <a:lvl2pPr>
              <a:defRPr sz="2400" b="1"/>
            </a:lvl2pPr>
            <a:lvl3pPr>
              <a:defRPr sz="2400" b="1"/>
            </a:lvl3pPr>
            <a:lvl4pPr>
              <a:defRPr sz="2400" b="1"/>
            </a:lvl4pPr>
            <a:lvl5pPr>
              <a:defRPr sz="2400" b="1"/>
            </a:lvl5pPr>
          </a:lstStyle>
          <a:p>
            <a:pPr lvl="0"/>
            <a:r>
              <a:rPr lang="de-DE" dirty="0" err="1"/>
              <a:t>Subline</a:t>
            </a:r>
            <a:endParaRPr lang="de-DE" dirty="0"/>
          </a:p>
        </p:txBody>
      </p:sp>
      <p:sp>
        <p:nvSpPr>
          <p:cNvPr id="10" name="Textplatzhalter 4">
            <a:extLst>
              <a:ext uri="{FF2B5EF4-FFF2-40B4-BE49-F238E27FC236}">
                <a16:creationId xmlns:a16="http://schemas.microsoft.com/office/drawing/2014/main" id="{7A89D932-8DCF-4ABE-8120-3CC2C601E53E}"/>
              </a:ext>
            </a:extLst>
          </p:cNvPr>
          <p:cNvSpPr>
            <a:spLocks noGrp="1"/>
          </p:cNvSpPr>
          <p:nvPr>
            <p:ph type="body" sz="quarter" idx="19" hasCustomPrompt="1"/>
          </p:nvPr>
        </p:nvSpPr>
        <p:spPr>
          <a:xfrm>
            <a:off x="492125" y="1703388"/>
            <a:ext cx="11233150" cy="2958759"/>
          </a:xfrm>
        </p:spPr>
        <p:txBody>
          <a:bodyPr/>
          <a:lstStyle>
            <a:lvl1pPr marL="0" indent="0">
              <a:spcAft>
                <a:spcPts val="1900"/>
              </a:spcAft>
              <a:buFont typeface="Wingdings" panose="05000000000000000000" pitchFamily="2" charset="2"/>
              <a:buNone/>
              <a:defRPr sz="1800" b="1">
                <a:solidFill>
                  <a:schemeClr val="accent1"/>
                </a:solidFill>
                <a:latin typeface="+mn-lt"/>
              </a:defRPr>
            </a:lvl1pPr>
            <a:lvl2pPr marL="0" indent="0">
              <a:spcAft>
                <a:spcPts val="1900"/>
              </a:spcAft>
              <a:buClr>
                <a:schemeClr val="accent1"/>
              </a:buClr>
              <a:buFont typeface="Wingdings" panose="05000000000000000000" pitchFamily="2" charset="2"/>
              <a:buNone/>
              <a:defRPr sz="1600" b="0"/>
            </a:lvl2pPr>
            <a:lvl3pPr marL="0" indent="0">
              <a:spcAft>
                <a:spcPts val="0"/>
              </a:spcAft>
              <a:buClr>
                <a:schemeClr val="bg2"/>
              </a:buClr>
              <a:buFont typeface="Wingdings" panose="05000000000000000000" pitchFamily="2" charset="2"/>
              <a:buNone/>
              <a:defRPr sz="1600" b="1">
                <a:latin typeface="+mn-lt"/>
              </a:defRPr>
            </a:lvl3pPr>
            <a:lvl4pPr marL="177800" indent="-177800">
              <a:spcAft>
                <a:spcPts val="0"/>
              </a:spcAft>
              <a:buClr>
                <a:schemeClr val="accent1"/>
              </a:buClr>
              <a:defRPr sz="1600"/>
            </a:lvl4pPr>
            <a:lvl5pPr marL="355600" indent="-177800">
              <a:defRPr sz="1600"/>
            </a:lvl5pPr>
            <a:lvl6pPr>
              <a:defRPr sz="1600" baseline="0"/>
            </a:lvl6pPr>
            <a:lvl7pPr>
              <a:defRPr sz="1600" baseline="0"/>
            </a:lvl7pPr>
            <a:lvl8pPr>
              <a:defRPr sz="1600" baseline="0"/>
            </a:lvl8pPr>
            <a:lvl9pPr>
              <a:buAutoNum type="arabicPeriod"/>
              <a:defRPr sz="1600" baseline="0"/>
            </a:lvl9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en-US" dirty="0" err="1"/>
              <a:t>Siebte</a:t>
            </a:r>
            <a:r>
              <a:rPr lang="en-US" dirty="0"/>
              <a:t> </a:t>
            </a:r>
            <a:r>
              <a:rPr lang="en-US" dirty="0" err="1"/>
              <a:t>Ebene</a:t>
            </a:r>
            <a:endParaRPr lang="en-US" dirty="0"/>
          </a:p>
          <a:p>
            <a:pPr lvl="7"/>
            <a:r>
              <a:rPr lang="en-US" dirty="0" err="1"/>
              <a:t>Achte</a:t>
            </a:r>
            <a:r>
              <a:rPr lang="en-US" dirty="0"/>
              <a:t> </a:t>
            </a:r>
            <a:r>
              <a:rPr lang="en-US" dirty="0" err="1"/>
              <a:t>Ebene</a:t>
            </a:r>
            <a:endParaRPr lang="en-US" dirty="0"/>
          </a:p>
          <a:p>
            <a:pPr lvl="8"/>
            <a:r>
              <a:rPr lang="en-US" dirty="0" err="1"/>
              <a:t>Neunte</a:t>
            </a:r>
            <a:r>
              <a:rPr lang="en-US" dirty="0"/>
              <a:t> </a:t>
            </a:r>
            <a:r>
              <a:rPr lang="en-US" dirty="0" err="1"/>
              <a:t>Ebene</a:t>
            </a:r>
            <a:endParaRPr lang="en-US" dirty="0"/>
          </a:p>
        </p:txBody>
      </p:sp>
      <p:cxnSp>
        <p:nvCxnSpPr>
          <p:cNvPr id="11" name="Gerader Verbinder 10">
            <a:extLst>
              <a:ext uri="{FF2B5EF4-FFF2-40B4-BE49-F238E27FC236}">
                <a16:creationId xmlns:a16="http://schemas.microsoft.com/office/drawing/2014/main" id="{ED49F1F8-4B89-4B18-B579-CD843138501E}"/>
              </a:ext>
            </a:extLst>
          </p:cNvPr>
          <p:cNvCxnSpPr>
            <a:cxnSpLocks/>
          </p:cNvCxnSpPr>
          <p:nvPr userDrawn="1"/>
        </p:nvCxnSpPr>
        <p:spPr bwMode="gray">
          <a:xfrm>
            <a:off x="479425" y="1245411"/>
            <a:ext cx="360000" cy="0"/>
          </a:xfrm>
          <a:prstGeom prst="line">
            <a:avLst/>
          </a:prstGeom>
          <a:noFill/>
          <a:ln w="50800" cap="flat" cmpd="sng" algn="ctr">
            <a:solidFill>
              <a:schemeClr val="accent1"/>
            </a:solidFill>
            <a:prstDash val="solid"/>
            <a:round/>
            <a:headEnd type="none" w="med" len="med"/>
            <a:tailEnd type="none" w="med" len="med"/>
          </a:ln>
          <a:effectLst/>
        </p:spPr>
      </p:cxnSp>
      <p:sp>
        <p:nvSpPr>
          <p:cNvPr id="12" name="Datumsplatzhalter 2"/>
          <p:cNvSpPr>
            <a:spLocks noGrp="1"/>
          </p:cNvSpPr>
          <p:nvPr>
            <p:ph type="dt" sz="half" idx="10"/>
          </p:nvPr>
        </p:nvSpPr>
        <p:spPr>
          <a:xfrm>
            <a:off x="1388048" y="6455836"/>
            <a:ext cx="720000" cy="123111"/>
          </a:xfrm>
        </p:spPr>
        <p:txBody>
          <a:bodyPr/>
          <a:lstStyle/>
          <a:p>
            <a:fld id="{9834CAC0-DB1D-4D75-8EE9-FE95B28E1495}" type="datetime1">
              <a:rPr lang="de-DE" noProof="0" smtClean="0"/>
              <a:t>14.01.2026</a:t>
            </a:fld>
            <a:endParaRPr lang="de-DE" noProof="0" dirty="0"/>
          </a:p>
        </p:txBody>
      </p:sp>
      <p:sp>
        <p:nvSpPr>
          <p:cNvPr id="13" name="Fußzeilenplatzhalter 3"/>
          <p:cNvSpPr>
            <a:spLocks noGrp="1"/>
          </p:cNvSpPr>
          <p:nvPr>
            <p:ph type="ftr" sz="quarter" idx="11"/>
          </p:nvPr>
        </p:nvSpPr>
        <p:spPr>
          <a:xfrm>
            <a:off x="2297897" y="6455836"/>
            <a:ext cx="2952000" cy="123111"/>
          </a:xfrm>
        </p:spPr>
        <p:txBody>
          <a:bodyPr/>
          <a:lstStyle/>
          <a:p>
            <a:r>
              <a:rPr lang="de-DE" dirty="0"/>
              <a:t>© Fraunhofer FKIE</a:t>
            </a:r>
          </a:p>
        </p:txBody>
      </p:sp>
      <p:sp>
        <p:nvSpPr>
          <p:cNvPr id="14" name="Foliennummernplatzhalter 4"/>
          <p:cNvSpPr>
            <a:spLocks noGrp="1"/>
          </p:cNvSpPr>
          <p:nvPr>
            <p:ph type="sldNum" sz="quarter" idx="12"/>
          </p:nvPr>
        </p:nvSpPr>
        <p:spPr>
          <a:xfrm>
            <a:off x="479425" y="6455836"/>
            <a:ext cx="720000" cy="123111"/>
          </a:xfrm>
        </p:spPr>
        <p:txBody>
          <a:bodyPr/>
          <a:lstStyle/>
          <a:p>
            <a:r>
              <a:rPr lang="de-DE" noProof="0" dirty="0"/>
              <a:t>Page</a:t>
            </a:r>
            <a:r>
              <a:rPr lang="en-US" dirty="0"/>
              <a:t> </a:t>
            </a:r>
            <a:fld id="{401BA3E4-5E55-4F99-AF09-CC6D6B2539E2}" type="slidenum">
              <a:rPr lang="en-US" smtClean="0"/>
              <a:pPr/>
              <a:t>‹Nr.›</a:t>
            </a:fld>
            <a:endParaRPr lang="en-US" dirty="0"/>
          </a:p>
        </p:txBody>
      </p:sp>
    </p:spTree>
    <p:extLst>
      <p:ext uri="{BB962C8B-B14F-4D97-AF65-F5344CB8AC3E}">
        <p14:creationId xmlns:p14="http://schemas.microsoft.com/office/powerpoint/2010/main" val="1881390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oleObject" Target="../embeddings/oleObject2.bin"/><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tags" Target="../tags/tag6.xml"/><Relationship Id="rId2" Type="http://schemas.openxmlformats.org/officeDocument/2006/relationships/slideLayout" Target="../slideLayouts/slideLayout9.xml"/><Relationship Id="rId16" Type="http://schemas.openxmlformats.org/officeDocument/2006/relationships/theme" Target="../theme/theme2.xml"/><Relationship Id="rId20" Type="http://schemas.openxmlformats.org/officeDocument/2006/relationships/image" Target="../media/image6.png"/><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10" Type="http://schemas.openxmlformats.org/officeDocument/2006/relationships/slideLayout" Target="../slideLayouts/slideLayout17.xml"/><Relationship Id="rId19" Type="http://schemas.openxmlformats.org/officeDocument/2006/relationships/image" Target="../media/image1.emf"/><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Textplatzhalter 20"/>
          <p:cNvSpPr txBox="1">
            <a:spLocks/>
          </p:cNvSpPr>
          <p:nvPr userDrawn="1"/>
        </p:nvSpPr>
        <p:spPr>
          <a:xfrm>
            <a:off x="441325" y="3029502"/>
            <a:ext cx="8259123" cy="1554163"/>
          </a:xfrm>
          <a:prstGeom prst="rect">
            <a:avLst/>
          </a:prstGeom>
        </p:spPr>
        <p:txBody>
          <a:bodyPr lIns="0" tIns="0" rIns="0" bIns="0"/>
          <a:lstStyle>
            <a:lvl1pPr marL="0" indent="0" algn="l" defTabSz="914400" rtl="0" eaLnBrk="1" latinLnBrk="0" hangingPunct="1">
              <a:lnSpc>
                <a:spcPct val="90000"/>
              </a:lnSpc>
              <a:spcBef>
                <a:spcPts val="1000"/>
              </a:spcBef>
              <a:buFontTx/>
              <a:buNone/>
              <a:defRPr sz="3200" kern="1200">
                <a:solidFill>
                  <a:schemeClr val="bg1"/>
                </a:solidFill>
                <a:latin typeface="Frutiger LT Com 45 Light" panose="020B0303030504020204" pitchFamily="34" charset="0"/>
                <a:ea typeface="+mn-ea"/>
                <a:cs typeface="+mn-cs"/>
              </a:defRPr>
            </a:lvl1pPr>
            <a:lvl2pPr marL="0" indent="0" algn="l" defTabSz="914400" rtl="0" eaLnBrk="1" latinLnBrk="0" hangingPunct="1">
              <a:lnSpc>
                <a:spcPct val="90000"/>
              </a:lnSpc>
              <a:spcBef>
                <a:spcPts val="500"/>
              </a:spcBef>
              <a:buFontTx/>
              <a:buNone/>
              <a:defRPr sz="1600" kern="1200">
                <a:solidFill>
                  <a:schemeClr val="bg1"/>
                </a:solidFill>
                <a:latin typeface="Frutiger LT Com 65 Bold" panose="020B0803030504020204" pitchFamily="34" charset="0"/>
                <a:ea typeface="+mn-ea"/>
                <a:cs typeface="+mn-cs"/>
              </a:defRPr>
            </a:lvl2pPr>
            <a:lvl3pPr marL="533400" indent="-266700" algn="l" defTabSz="914400" rtl="0" eaLnBrk="1" latinLnBrk="0" hangingPunct="1">
              <a:lnSpc>
                <a:spcPct val="90000"/>
              </a:lnSpc>
              <a:spcBef>
                <a:spcPts val="500"/>
              </a:spcBef>
              <a:buFont typeface="Wingdings" panose="05000000000000000000" pitchFamily="2" charset="2"/>
              <a:buChar char="§"/>
              <a:defRPr sz="1600" kern="1200">
                <a:solidFill>
                  <a:schemeClr val="bg1"/>
                </a:solidFill>
                <a:latin typeface="Frutiger LT Com 45 Light" panose="020B0303030504020204" pitchFamily="34" charset="0"/>
                <a:ea typeface="+mn-ea"/>
                <a:cs typeface="+mn-cs"/>
              </a:defRPr>
            </a:lvl3pPr>
            <a:lvl4pPr marL="723900" indent="-190500" algn="l" defTabSz="914400" rtl="0" eaLnBrk="1" latinLnBrk="0" hangingPunct="1">
              <a:lnSpc>
                <a:spcPct val="90000"/>
              </a:lnSpc>
              <a:spcBef>
                <a:spcPts val="500"/>
              </a:spcBef>
              <a:buFont typeface="Wingdings" panose="05000000000000000000" pitchFamily="2" charset="2"/>
              <a:buChar char="§"/>
              <a:defRPr sz="1600" kern="1200">
                <a:solidFill>
                  <a:schemeClr val="bg1"/>
                </a:solidFill>
                <a:latin typeface="Frutiger LT Com 45 Light" panose="020B0303030504020204" pitchFamily="34" charset="0"/>
                <a:ea typeface="+mn-ea"/>
                <a:cs typeface="+mn-cs"/>
              </a:defRPr>
            </a:lvl4pPr>
            <a:lvl5pPr marL="901700" indent="-177800" algn="l" defTabSz="914400" rtl="0" eaLnBrk="1" latinLnBrk="0" hangingPunct="1">
              <a:lnSpc>
                <a:spcPct val="90000"/>
              </a:lnSpc>
              <a:spcBef>
                <a:spcPts val="500"/>
              </a:spcBef>
              <a:buFont typeface="Wingdings" panose="05000000000000000000" pitchFamily="2" charset="2"/>
              <a:buChar char="§"/>
              <a:defRPr sz="1600" kern="1200">
                <a:solidFill>
                  <a:schemeClr val="bg1"/>
                </a:solidFill>
                <a:latin typeface="Frutiger LT Com 45 Light" panose="020B0303030504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a:latin typeface="Frutiger LT Com 45 Light" panose="020B0303030504020204" pitchFamily="34" charset="0"/>
              </a:rPr>
              <a:t>Formatvorlagen des Textmasters bearbeiten</a:t>
            </a:r>
          </a:p>
          <a:p>
            <a:pPr lvl="1"/>
            <a:r>
              <a:rPr lang="de-DE">
                <a:latin typeface="Frutiger LT Com 45 Light" panose="020B0303030504020204" pitchFamily="34" charset="0"/>
              </a:rPr>
              <a:t>Zweite Ebene</a:t>
            </a:r>
          </a:p>
          <a:p>
            <a:pPr lvl="2"/>
            <a:r>
              <a:rPr lang="de-DE">
                <a:latin typeface="Frutiger LT Com 45 Light" panose="020B0303030504020204" pitchFamily="34" charset="0"/>
              </a:rPr>
              <a:t>Dritte Ebene</a:t>
            </a:r>
          </a:p>
          <a:p>
            <a:pPr lvl="3"/>
            <a:r>
              <a:rPr lang="de-DE">
                <a:latin typeface="Frutiger LT Com 45 Light" panose="020B0303030504020204" pitchFamily="34" charset="0"/>
              </a:rPr>
              <a:t>Vierte Ebene</a:t>
            </a:r>
          </a:p>
          <a:p>
            <a:pPr lvl="4"/>
            <a:r>
              <a:rPr lang="de-DE">
                <a:latin typeface="Frutiger LT Com 45 Light" panose="020B0303030504020204" pitchFamily="34" charset="0"/>
              </a:rPr>
              <a:t>Fünfte Ebene</a:t>
            </a:r>
            <a:endParaRPr lang="de-DE" dirty="0">
              <a:latin typeface="Frutiger LT Com 45 Light" panose="020B0303030504020204" pitchFamily="34" charset="0"/>
            </a:endParaRPr>
          </a:p>
        </p:txBody>
      </p:sp>
      <p:sp>
        <p:nvSpPr>
          <p:cNvPr id="2" name="Titelplatzhalter 1"/>
          <p:cNvSpPr>
            <a:spLocks noGrp="1"/>
          </p:cNvSpPr>
          <p:nvPr>
            <p:ph type="title"/>
          </p:nvPr>
        </p:nvSpPr>
        <p:spPr>
          <a:xfrm>
            <a:off x="479425" y="365125"/>
            <a:ext cx="11233150" cy="1325563"/>
          </a:xfrm>
          <a:prstGeom prst="rect">
            <a:avLst/>
          </a:prstGeom>
        </p:spPr>
        <p:txBody>
          <a:bodyPr vert="horz" lIns="0" tIns="0" rIns="0" bIns="0" rtlCol="0" anchor="ctr">
            <a:normAutofit/>
          </a:bodyPr>
          <a:lstStyle/>
          <a:p>
            <a:r>
              <a:rPr lang="de-DE" dirty="0"/>
              <a:t>Titelmasterformat durch Klicken bearbeiten</a:t>
            </a:r>
          </a:p>
        </p:txBody>
      </p:sp>
      <p:sp>
        <p:nvSpPr>
          <p:cNvPr id="3" name="Textplatzhalter 2"/>
          <p:cNvSpPr>
            <a:spLocks noGrp="1"/>
          </p:cNvSpPr>
          <p:nvPr>
            <p:ph type="body" idx="1"/>
          </p:nvPr>
        </p:nvSpPr>
        <p:spPr>
          <a:xfrm>
            <a:off x="492125" y="1847850"/>
            <a:ext cx="11220450" cy="4351338"/>
          </a:xfrm>
          <a:prstGeom prst="rect">
            <a:avLst/>
          </a:prstGeom>
        </p:spPr>
        <p:txBody>
          <a:bodyPr vert="horz" lIns="0" tIns="0" rIns="0" bIns="0" rtlCol="0">
            <a:normAutofit/>
          </a:bodyPr>
          <a:lstStyle/>
          <a:p>
            <a:pPr lvl="0"/>
            <a:r>
              <a:rPr lang="de-DE" dirty="0"/>
              <a:t>Formatvorlagen des Textmasters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9" name="Datumsplatzhalter">
            <a:extLst>
              <a:ext uri="{FF2B5EF4-FFF2-40B4-BE49-F238E27FC236}">
                <a16:creationId xmlns:a16="http://schemas.microsoft.com/office/drawing/2014/main" id="{F9CDF1F4-2065-4A60-8377-ED9014CA8CBB}"/>
              </a:ext>
            </a:extLst>
          </p:cNvPr>
          <p:cNvSpPr>
            <a:spLocks noGrp="1"/>
          </p:cNvSpPr>
          <p:nvPr>
            <p:ph type="dt" sz="half" idx="2"/>
          </p:nvPr>
        </p:nvSpPr>
        <p:spPr bwMode="gray">
          <a:xfrm>
            <a:off x="1388048" y="6455836"/>
            <a:ext cx="720000" cy="123111"/>
          </a:xfrm>
          <a:prstGeom prst="rect">
            <a:avLst/>
          </a:prstGeom>
        </p:spPr>
        <p:txBody>
          <a:bodyPr vert="horz" lIns="0" tIns="0" rIns="0" bIns="0" rtlCol="0" anchor="ctr">
            <a:noAutofit/>
          </a:bodyPr>
          <a:lstStyle>
            <a:lvl1pPr algn="l">
              <a:defRPr sz="800">
                <a:solidFill>
                  <a:schemeClr val="tx1"/>
                </a:solidFill>
                <a:latin typeface="+mn-lt"/>
              </a:defRPr>
            </a:lvl1pPr>
          </a:lstStyle>
          <a:p>
            <a:fld id="{CABDE4FB-756A-48F0-9DEB-B3CEE7853853}" type="datetime1">
              <a:rPr lang="de-DE" noProof="0" smtClean="0"/>
              <a:t>14.01.2026</a:t>
            </a:fld>
            <a:endParaRPr lang="de-DE" noProof="0" dirty="0"/>
          </a:p>
        </p:txBody>
      </p:sp>
      <p:sp>
        <p:nvSpPr>
          <p:cNvPr id="10" name="Copyright Fraunhofer">
            <a:extLst>
              <a:ext uri="{FF2B5EF4-FFF2-40B4-BE49-F238E27FC236}">
                <a16:creationId xmlns:a16="http://schemas.microsoft.com/office/drawing/2014/main" id="{5FF3544A-E0F0-4101-A728-3DFB567F7766}"/>
              </a:ext>
            </a:extLst>
          </p:cNvPr>
          <p:cNvSpPr>
            <a:spLocks noGrp="1"/>
          </p:cNvSpPr>
          <p:nvPr>
            <p:ph type="ftr" sz="quarter" idx="3"/>
          </p:nvPr>
        </p:nvSpPr>
        <p:spPr bwMode="gray">
          <a:xfrm>
            <a:off x="2297897" y="6455836"/>
            <a:ext cx="2952000" cy="123111"/>
          </a:xfrm>
          <a:prstGeom prst="rect">
            <a:avLst/>
          </a:prstGeom>
        </p:spPr>
        <p:txBody>
          <a:bodyPr vert="horz" lIns="0" tIns="0" rIns="0" bIns="0" rtlCol="0" anchor="ctr">
            <a:noAutofit/>
          </a:bodyPr>
          <a:lstStyle>
            <a:lvl1pPr algn="l">
              <a:defRPr sz="800">
                <a:solidFill>
                  <a:schemeClr val="tx1"/>
                </a:solidFill>
                <a:latin typeface="+mn-lt"/>
              </a:defRPr>
            </a:lvl1pPr>
          </a:lstStyle>
          <a:p>
            <a:r>
              <a:rPr lang="de-DE" dirty="0"/>
              <a:t>© Fraunhofer FKIE</a:t>
            </a:r>
          </a:p>
        </p:txBody>
      </p:sp>
      <p:sp>
        <p:nvSpPr>
          <p:cNvPr id="12" name="Foliennummernplatzhalter 8">
            <a:extLst>
              <a:ext uri="{FF2B5EF4-FFF2-40B4-BE49-F238E27FC236}">
                <a16:creationId xmlns:a16="http://schemas.microsoft.com/office/drawing/2014/main" id="{93FFAE78-FC0D-4DC3-A58F-888E658BE28B}"/>
              </a:ext>
            </a:extLst>
          </p:cNvPr>
          <p:cNvSpPr>
            <a:spLocks noGrp="1"/>
          </p:cNvSpPr>
          <p:nvPr>
            <p:ph type="sldNum" sz="quarter" idx="4"/>
          </p:nvPr>
        </p:nvSpPr>
        <p:spPr>
          <a:xfrm>
            <a:off x="479425" y="6455836"/>
            <a:ext cx="720000" cy="123111"/>
          </a:xfrm>
          <a:prstGeom prst="rect">
            <a:avLst/>
          </a:prstGeom>
        </p:spPr>
        <p:txBody>
          <a:bodyPr vert="horz" lIns="0" tIns="0" rIns="0" bIns="0" rtlCol="0" anchor="ctr">
            <a:spAutoFit/>
          </a:bodyPr>
          <a:lstStyle>
            <a:lvl1pPr algn="l">
              <a:defRPr sz="800">
                <a:solidFill>
                  <a:schemeClr val="tx1"/>
                </a:solidFill>
              </a:defRPr>
            </a:lvl1pPr>
          </a:lstStyle>
          <a:p>
            <a:r>
              <a:rPr lang="de-DE" noProof="0" dirty="0"/>
              <a:t>Page</a:t>
            </a:r>
            <a:r>
              <a:rPr lang="en-US" dirty="0"/>
              <a:t> </a:t>
            </a:r>
            <a:fld id="{401BA3E4-5E55-4F99-AF09-CC6D6B2539E2}" type="slidenum">
              <a:rPr lang="en-US" smtClean="0"/>
              <a:pPr/>
              <a:t>‹Nr.›</a:t>
            </a:fld>
            <a:endParaRPr lang="en-US" dirty="0"/>
          </a:p>
        </p:txBody>
      </p:sp>
    </p:spTree>
    <p:extLst>
      <p:ext uri="{BB962C8B-B14F-4D97-AF65-F5344CB8AC3E}">
        <p14:creationId xmlns:p14="http://schemas.microsoft.com/office/powerpoint/2010/main" val="15753193"/>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11" r:id="rId3"/>
    <p:sldLayoutId id="2147483712" r:id="rId4"/>
    <p:sldLayoutId id="2147483704" r:id="rId5"/>
    <p:sldLayoutId id="2147483705" r:id="rId6"/>
    <p:sldLayoutId id="2147483706" r:id="rId7"/>
  </p:sldLayoutIdLst>
  <p:hf hdr="0"/>
  <p:txStyles>
    <p:titleStyle>
      <a:lvl1pPr algn="l" defTabSz="914400" rtl="0" eaLnBrk="1" latinLnBrk="0" hangingPunct="1">
        <a:lnSpc>
          <a:spcPct val="90000"/>
        </a:lnSpc>
        <a:spcBef>
          <a:spcPct val="0"/>
        </a:spcBef>
        <a:buNone/>
        <a:defRPr sz="4400" kern="1200">
          <a:solidFill>
            <a:schemeClr val="tx1"/>
          </a:solidFill>
          <a:latin typeface="Frutiger LT Com 45 Light" panose="020B0303030504020204" pitchFamily="34" charset="0"/>
          <a:ea typeface="+mj-ea"/>
          <a:cs typeface="+mj-cs"/>
        </a:defRPr>
      </a:lvl1pPr>
    </p:titleStyle>
    <p:bodyStyle>
      <a:lvl1pPr marL="0" indent="0" algn="l" defTabSz="914400" rtl="0" eaLnBrk="1" latinLnBrk="0" hangingPunct="1">
        <a:lnSpc>
          <a:spcPct val="90000"/>
        </a:lnSpc>
        <a:spcBef>
          <a:spcPts val="1000"/>
        </a:spcBef>
        <a:buFontTx/>
        <a:buNone/>
        <a:defRPr sz="3200" kern="1200">
          <a:solidFill>
            <a:schemeClr val="bg1"/>
          </a:solidFill>
          <a:latin typeface="Frutiger LT Com 45 Light" panose="020B0303030504020204" pitchFamily="34" charset="0"/>
          <a:ea typeface="+mn-ea"/>
          <a:cs typeface="+mn-cs"/>
        </a:defRPr>
      </a:lvl1pPr>
      <a:lvl2pPr marL="0" indent="0" algn="l" defTabSz="914400" rtl="0" eaLnBrk="1" latinLnBrk="0" hangingPunct="1">
        <a:lnSpc>
          <a:spcPct val="90000"/>
        </a:lnSpc>
        <a:spcBef>
          <a:spcPts val="500"/>
        </a:spcBef>
        <a:buFontTx/>
        <a:buNone/>
        <a:defRPr sz="1600" kern="1200">
          <a:solidFill>
            <a:schemeClr val="bg1"/>
          </a:solidFill>
          <a:latin typeface="Frutiger LT Com 65 Bold" panose="020B0803030504020204" pitchFamily="34" charset="0"/>
          <a:ea typeface="+mn-ea"/>
          <a:cs typeface="+mn-cs"/>
        </a:defRPr>
      </a:lvl2pPr>
      <a:lvl3pPr marL="444500" indent="-266700" algn="l" defTabSz="914400" rtl="0" eaLnBrk="1" latinLnBrk="0" hangingPunct="1">
        <a:lnSpc>
          <a:spcPct val="90000"/>
        </a:lnSpc>
        <a:spcBef>
          <a:spcPts val="500"/>
        </a:spcBef>
        <a:buFont typeface="Wingdings" panose="05000000000000000000" pitchFamily="2" charset="2"/>
        <a:buChar char="§"/>
        <a:defRPr sz="1600" kern="1200">
          <a:solidFill>
            <a:schemeClr val="bg1"/>
          </a:solidFill>
          <a:latin typeface="Frutiger LT Com 45 Light" panose="020B0303030504020204" pitchFamily="34" charset="0"/>
          <a:ea typeface="+mn-ea"/>
          <a:cs typeface="+mn-cs"/>
        </a:defRPr>
      </a:lvl3pPr>
      <a:lvl4pPr marL="723900" indent="-279400" algn="l" defTabSz="914400" rtl="0" eaLnBrk="1" latinLnBrk="0" hangingPunct="1">
        <a:lnSpc>
          <a:spcPct val="90000"/>
        </a:lnSpc>
        <a:spcBef>
          <a:spcPts val="500"/>
        </a:spcBef>
        <a:buFont typeface="Wingdings" panose="05000000000000000000" pitchFamily="2" charset="2"/>
        <a:buChar char="§"/>
        <a:defRPr sz="1600" kern="1200">
          <a:solidFill>
            <a:schemeClr val="bg1"/>
          </a:solidFill>
          <a:latin typeface="Frutiger LT Com 45 Light" panose="020B0303030504020204" pitchFamily="34" charset="0"/>
          <a:ea typeface="+mn-ea"/>
          <a:cs typeface="+mn-cs"/>
        </a:defRPr>
      </a:lvl4pPr>
      <a:lvl5pPr marL="990600" indent="-266700" algn="l" defTabSz="914400" rtl="0" eaLnBrk="1" latinLnBrk="0" hangingPunct="1">
        <a:lnSpc>
          <a:spcPct val="90000"/>
        </a:lnSpc>
        <a:spcBef>
          <a:spcPts val="500"/>
        </a:spcBef>
        <a:buFont typeface="Wingdings" panose="05000000000000000000" pitchFamily="2" charset="2"/>
        <a:buChar char="§"/>
        <a:defRPr sz="1600" kern="1200">
          <a:solidFill>
            <a:schemeClr val="bg1"/>
          </a:solidFill>
          <a:latin typeface="Frutiger LT Com 45 Light" panose="020B0303030504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p15:clr>
            <a:srgbClr val="F26B43"/>
          </p15:clr>
        </p15:guide>
        <p15:guide id="2" orient="horz" pos="4156" userDrawn="1">
          <p15:clr>
            <a:srgbClr val="F26B43"/>
          </p15:clr>
        </p15:guide>
        <p15:guide id="3" orient="horz" pos="2160">
          <p15:clr>
            <a:srgbClr val="F26B43"/>
          </p15:clr>
        </p15:guide>
        <p15:guide id="4" orient="horz" pos="3770">
          <p15:clr>
            <a:srgbClr val="F26B43"/>
          </p15:clr>
        </p15:guide>
        <p15:guide id="5" pos="7378">
          <p15:clr>
            <a:srgbClr val="F26B43"/>
          </p15:clr>
        </p15:guide>
        <p15:guide id="6" pos="30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Ref idx="1001">
        <a:schemeClr val="bg1"/>
      </p:bgRef>
    </p:bg>
    <p:spTree>
      <p:nvGrpSpPr>
        <p:cNvPr id="1" name=""/>
        <p:cNvGrpSpPr/>
        <p:nvPr/>
      </p:nvGrpSpPr>
      <p:grpSpPr>
        <a:xfrm>
          <a:off x="0" y="0"/>
          <a:ext cx="0" cy="0"/>
          <a:chOff x="0" y="0"/>
          <a:chExt cx="0" cy="0"/>
        </a:xfrm>
      </p:grpSpPr>
      <p:graphicFrame>
        <p:nvGraphicFramePr>
          <p:cNvPr id="8" name="Objekt 7" hidden="1">
            <a:extLst>
              <a:ext uri="{FF2B5EF4-FFF2-40B4-BE49-F238E27FC236}">
                <a16:creationId xmlns:a16="http://schemas.microsoft.com/office/drawing/2014/main" id="{F507918F-B2AA-4A76-81D6-4E27E906E31E}"/>
              </a:ext>
            </a:extLst>
          </p:cNvPr>
          <p:cNvGraphicFramePr>
            <a:graphicFrameLocks noChangeAspect="1"/>
          </p:cNvGraphicFramePr>
          <p:nvPr userDrawn="1">
            <p:custDataLst>
              <p:tags r:id="rId17"/>
            </p:custDataLst>
            <p:extLst>
              <p:ext uri="{D42A27DB-BD31-4B8C-83A1-F6EECF244321}">
                <p14:modId xmlns:p14="http://schemas.microsoft.com/office/powerpoint/2010/main" val="25652144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18" imgW="344" imgH="345" progId="TCLayout.ActiveDocument.1">
                  <p:embed/>
                </p:oleObj>
              </mc:Choice>
              <mc:Fallback>
                <p:oleObj name="think-cell Folie" r:id="rId18" imgW="344" imgH="345" progId="TCLayout.ActiveDocument.1">
                  <p:embed/>
                  <p:pic>
                    <p:nvPicPr>
                      <p:cNvPr id="0" name=""/>
                      <p:cNvPicPr/>
                      <p:nvPr/>
                    </p:nvPicPr>
                    <p:blipFill>
                      <a:blip r:embed="rId19"/>
                      <a:stretch>
                        <a:fillRect/>
                      </a:stretch>
                    </p:blipFill>
                    <p:spPr>
                      <a:xfrm>
                        <a:off x="1588" y="1588"/>
                        <a:ext cx="1588" cy="1588"/>
                      </a:xfrm>
                      <a:prstGeom prst="rect">
                        <a:avLst/>
                      </a:prstGeom>
                    </p:spPr>
                  </p:pic>
                </p:oleObj>
              </mc:Fallback>
            </mc:AlternateContent>
          </a:graphicData>
        </a:graphic>
      </p:graphicFrame>
      <p:sp>
        <p:nvSpPr>
          <p:cNvPr id="2" name="Titelplatzhalter 1">
            <a:extLst>
              <a:ext uri="{FF2B5EF4-FFF2-40B4-BE49-F238E27FC236}">
                <a16:creationId xmlns:a16="http://schemas.microsoft.com/office/drawing/2014/main" id="{EA78C480-B66C-43DB-AAEB-3790EF5A7664}"/>
              </a:ext>
            </a:extLst>
          </p:cNvPr>
          <p:cNvSpPr>
            <a:spLocks noGrp="1"/>
          </p:cNvSpPr>
          <p:nvPr>
            <p:ph type="title"/>
          </p:nvPr>
        </p:nvSpPr>
        <p:spPr bwMode="gray">
          <a:xfrm>
            <a:off x="479425" y="395588"/>
            <a:ext cx="11233150" cy="382733"/>
          </a:xfrm>
          <a:prstGeom prst="rect">
            <a:avLst/>
          </a:prstGeom>
        </p:spPr>
        <p:txBody>
          <a:bodyPr vert="horz" lIns="0" tIns="0" rIns="0" bIns="0" rtlCol="0" anchor="t">
            <a:spAutoFit/>
          </a:bodyPr>
          <a:lstStyle/>
          <a:p>
            <a:r>
              <a:rPr lang="de-DE" noProof="0" dirty="0"/>
              <a:t>Mastertitelformat bearbeiten</a:t>
            </a:r>
          </a:p>
        </p:txBody>
      </p:sp>
      <p:sp>
        <p:nvSpPr>
          <p:cNvPr id="3" name="Textplatzhalter 2">
            <a:extLst>
              <a:ext uri="{FF2B5EF4-FFF2-40B4-BE49-F238E27FC236}">
                <a16:creationId xmlns:a16="http://schemas.microsoft.com/office/drawing/2014/main" id="{C3ED48EE-75FC-48CE-8886-5B06675925EC}"/>
              </a:ext>
            </a:extLst>
          </p:cNvPr>
          <p:cNvSpPr>
            <a:spLocks noGrp="1"/>
          </p:cNvSpPr>
          <p:nvPr>
            <p:ph type="body" idx="1"/>
          </p:nvPr>
        </p:nvSpPr>
        <p:spPr bwMode="gray">
          <a:xfrm>
            <a:off x="478199" y="1703388"/>
            <a:ext cx="11234376" cy="2958759"/>
          </a:xfrm>
          <a:prstGeom prst="rect">
            <a:avLst/>
          </a:prstGeom>
        </p:spPr>
        <p:txBody>
          <a:bodyPr vert="horz" lIns="0" tIns="0" rIns="0" bIns="0" rtlCol="0">
            <a:spAutoFit/>
          </a:bodyPr>
          <a:lstStyle/>
          <a:p>
            <a:pPr lvl="0"/>
            <a:r>
              <a:rPr lang="de-DE" noProof="0" dirty="0"/>
              <a:t>Mastertextformat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a:p>
            <a:pPr lvl="5"/>
            <a:r>
              <a:rPr lang="de-DE" noProof="0" dirty="0"/>
              <a:t>Sechste Ebene</a:t>
            </a:r>
          </a:p>
          <a:p>
            <a:pPr lvl="6"/>
            <a:r>
              <a:rPr lang="de-DE" noProof="0" dirty="0"/>
              <a:t>Siebte Ebene</a:t>
            </a:r>
          </a:p>
          <a:p>
            <a:pPr lvl="7"/>
            <a:r>
              <a:rPr lang="de-DE" noProof="0" dirty="0"/>
              <a:t>Achte Ebene</a:t>
            </a:r>
          </a:p>
          <a:p>
            <a:pPr lvl="8"/>
            <a:r>
              <a:rPr lang="de-DE" noProof="0" dirty="0"/>
              <a:t>Neunte Ebene</a:t>
            </a:r>
          </a:p>
        </p:txBody>
      </p:sp>
      <p:sp>
        <p:nvSpPr>
          <p:cNvPr id="4" name="Datumsplatzhalter">
            <a:extLst>
              <a:ext uri="{FF2B5EF4-FFF2-40B4-BE49-F238E27FC236}">
                <a16:creationId xmlns:a16="http://schemas.microsoft.com/office/drawing/2014/main" id="{F9CDF1F4-2065-4A60-8377-ED9014CA8CBB}"/>
              </a:ext>
            </a:extLst>
          </p:cNvPr>
          <p:cNvSpPr>
            <a:spLocks noGrp="1"/>
          </p:cNvSpPr>
          <p:nvPr>
            <p:ph type="dt" sz="half" idx="2"/>
          </p:nvPr>
        </p:nvSpPr>
        <p:spPr bwMode="gray">
          <a:xfrm>
            <a:off x="1388048" y="6455836"/>
            <a:ext cx="720000" cy="123111"/>
          </a:xfrm>
          <a:prstGeom prst="rect">
            <a:avLst/>
          </a:prstGeom>
        </p:spPr>
        <p:txBody>
          <a:bodyPr vert="horz" lIns="0" tIns="0" rIns="0" bIns="0" rtlCol="0" anchor="ctr">
            <a:noAutofit/>
          </a:bodyPr>
          <a:lstStyle>
            <a:lvl1pPr algn="l">
              <a:defRPr sz="800">
                <a:solidFill>
                  <a:schemeClr val="tx1"/>
                </a:solidFill>
                <a:latin typeface="+mn-lt"/>
              </a:defRPr>
            </a:lvl1pPr>
          </a:lstStyle>
          <a:p>
            <a:fld id="{98A09BFB-C015-4ED9-881C-8C9322C0C7E9}" type="datetime1">
              <a:rPr lang="de-DE" noProof="0" smtClean="0"/>
              <a:t>14.01.2026</a:t>
            </a:fld>
            <a:endParaRPr lang="de-DE" noProof="0" dirty="0"/>
          </a:p>
        </p:txBody>
      </p:sp>
      <p:sp>
        <p:nvSpPr>
          <p:cNvPr id="5" name="Copyright Fraunhofer">
            <a:extLst>
              <a:ext uri="{FF2B5EF4-FFF2-40B4-BE49-F238E27FC236}">
                <a16:creationId xmlns:a16="http://schemas.microsoft.com/office/drawing/2014/main" id="{5FF3544A-E0F0-4101-A728-3DFB567F7766}"/>
              </a:ext>
            </a:extLst>
          </p:cNvPr>
          <p:cNvSpPr>
            <a:spLocks noGrp="1"/>
          </p:cNvSpPr>
          <p:nvPr>
            <p:ph type="ftr" sz="quarter" idx="3"/>
          </p:nvPr>
        </p:nvSpPr>
        <p:spPr bwMode="gray">
          <a:xfrm>
            <a:off x="2297897" y="6455836"/>
            <a:ext cx="2952000" cy="123111"/>
          </a:xfrm>
          <a:prstGeom prst="rect">
            <a:avLst/>
          </a:prstGeom>
        </p:spPr>
        <p:txBody>
          <a:bodyPr vert="horz" lIns="0" tIns="0" rIns="0" bIns="0" rtlCol="0" anchor="ctr">
            <a:noAutofit/>
          </a:bodyPr>
          <a:lstStyle>
            <a:lvl1pPr algn="l">
              <a:defRPr sz="800">
                <a:solidFill>
                  <a:schemeClr val="tx1"/>
                </a:solidFill>
                <a:latin typeface="+mn-lt"/>
              </a:defRPr>
            </a:lvl1pPr>
          </a:lstStyle>
          <a:p>
            <a:r>
              <a:rPr lang="de-DE" dirty="0"/>
              <a:t>© Fraunhofer FKIE</a:t>
            </a:r>
          </a:p>
        </p:txBody>
      </p:sp>
      <p:cxnSp>
        <p:nvCxnSpPr>
          <p:cNvPr id="42" name="Gerader Verbinder 41">
            <a:extLst>
              <a:ext uri="{FF2B5EF4-FFF2-40B4-BE49-F238E27FC236}">
                <a16:creationId xmlns:a16="http://schemas.microsoft.com/office/drawing/2014/main" id="{86070D71-EE9E-4293-96A3-C2A0A07F7A62}"/>
              </a:ext>
            </a:extLst>
          </p:cNvPr>
          <p:cNvCxnSpPr/>
          <p:nvPr userDrawn="1"/>
        </p:nvCxnSpPr>
        <p:spPr bwMode="gray">
          <a:xfrm>
            <a:off x="0" y="6143625"/>
            <a:ext cx="12192000"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44" name="Informationsklassifizierung">
            <a:extLst>
              <a:ext uri="{FF2B5EF4-FFF2-40B4-BE49-F238E27FC236}">
                <a16:creationId xmlns:a16="http://schemas.microsoft.com/office/drawing/2014/main" id="{6C489D0F-950D-4913-86C7-7EB1061786F3}"/>
              </a:ext>
            </a:extLst>
          </p:cNvPr>
          <p:cNvSpPr txBox="1">
            <a:spLocks/>
          </p:cNvSpPr>
          <p:nvPr userDrawn="1"/>
        </p:nvSpPr>
        <p:spPr bwMode="gray">
          <a:xfrm>
            <a:off x="5373847" y="6455836"/>
            <a:ext cx="1444306" cy="123111"/>
          </a:xfrm>
          <a:prstGeom prst="rect">
            <a:avLst/>
          </a:prstGeom>
          <a:noFill/>
        </p:spPr>
        <p:txBody>
          <a:bodyPr wrap="none" lIns="0" tIns="0" rIns="0" bIns="0" rtlCol="0">
            <a:noAutofit/>
          </a:bodyPr>
          <a:lstStyle/>
          <a:p>
            <a:pPr algn="ctr"/>
            <a:r>
              <a:rPr lang="en-US" sz="800" b="1" dirty="0">
                <a:latin typeface="+mj-lt"/>
              </a:rPr>
              <a:t>- Information classification -</a:t>
            </a:r>
          </a:p>
        </p:txBody>
      </p:sp>
      <p:sp>
        <p:nvSpPr>
          <p:cNvPr id="9" name="Foliennummernplatzhalter 8">
            <a:extLst>
              <a:ext uri="{FF2B5EF4-FFF2-40B4-BE49-F238E27FC236}">
                <a16:creationId xmlns:a16="http://schemas.microsoft.com/office/drawing/2014/main" id="{93FFAE78-FC0D-4DC3-A58F-888E658BE28B}"/>
              </a:ext>
            </a:extLst>
          </p:cNvPr>
          <p:cNvSpPr>
            <a:spLocks noGrp="1"/>
          </p:cNvSpPr>
          <p:nvPr>
            <p:ph type="sldNum" sz="quarter" idx="4"/>
          </p:nvPr>
        </p:nvSpPr>
        <p:spPr>
          <a:xfrm>
            <a:off x="479425" y="6455836"/>
            <a:ext cx="720000" cy="123111"/>
          </a:xfrm>
          <a:prstGeom prst="rect">
            <a:avLst/>
          </a:prstGeom>
        </p:spPr>
        <p:txBody>
          <a:bodyPr vert="horz" lIns="0" tIns="0" rIns="0" bIns="0" rtlCol="0" anchor="ctr">
            <a:spAutoFit/>
          </a:bodyPr>
          <a:lstStyle>
            <a:lvl1pPr algn="l">
              <a:defRPr sz="800">
                <a:solidFill>
                  <a:schemeClr val="tx1"/>
                </a:solidFill>
              </a:defRPr>
            </a:lvl1pPr>
          </a:lstStyle>
          <a:p>
            <a:r>
              <a:rPr lang="de-DE" noProof="0" dirty="0"/>
              <a:t>Page</a:t>
            </a:r>
            <a:r>
              <a:rPr lang="en-US" dirty="0"/>
              <a:t> </a:t>
            </a:r>
            <a:fld id="{401BA3E4-5E55-4F99-AF09-CC6D6B2539E2}" type="slidenum">
              <a:rPr lang="en-US" smtClean="0"/>
              <a:pPr/>
              <a:t>‹Nr.›</a:t>
            </a:fld>
            <a:endParaRPr lang="en-US" dirty="0"/>
          </a:p>
        </p:txBody>
      </p:sp>
      <p:sp>
        <p:nvSpPr>
          <p:cNvPr id="11" name="LogoFusszeile">
            <a:extLst>
              <a:ext uri="{FF2B5EF4-FFF2-40B4-BE49-F238E27FC236}">
                <a16:creationId xmlns:a16="http://schemas.microsoft.com/office/drawing/2014/main" id="{A1A14973-0D19-4698-859C-851A93B6A59A}"/>
              </a:ext>
            </a:extLst>
          </p:cNvPr>
          <p:cNvSpPr/>
          <p:nvPr userDrawn="1"/>
        </p:nvSpPr>
        <p:spPr>
          <a:xfrm>
            <a:off x="10309226" y="6334126"/>
            <a:ext cx="1404000" cy="378000"/>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marL="180000" indent="-180000" algn="l">
              <a:lnSpc>
                <a:spcPts val="1960"/>
              </a:lnSpc>
              <a:buClr>
                <a:schemeClr val="accent1"/>
              </a:buClr>
              <a:buFont typeface="Wingdings" panose="05000000000000000000" pitchFamily="2" charset="2"/>
              <a:buChar char="§"/>
            </a:pPr>
            <a:endParaRPr lang="en-US" sz="1400" dirty="0">
              <a:solidFill>
                <a:schemeClr val="tx1"/>
              </a:solidFill>
            </a:endParaRPr>
          </a:p>
        </p:txBody>
      </p:sp>
      <p:pic>
        <p:nvPicPr>
          <p:cNvPr id="12" name="Grafik 11"/>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10439398" y="6259545"/>
            <a:ext cx="1423794" cy="518103"/>
          </a:xfrm>
          <a:prstGeom prst="rect">
            <a:avLst/>
          </a:prstGeom>
        </p:spPr>
      </p:pic>
    </p:spTree>
    <p:extLst>
      <p:ext uri="{BB962C8B-B14F-4D97-AF65-F5344CB8AC3E}">
        <p14:creationId xmlns:p14="http://schemas.microsoft.com/office/powerpoint/2010/main" val="357623337"/>
      </p:ext>
    </p:extLst>
  </p:cSld>
  <p:clrMap bg1="lt1" tx1="dk1" bg2="lt2" tx2="dk2" accent1="accent1" accent2="accent2" accent3="accent3" accent4="accent4" accent5="accent5" accent6="accent6" hlink="hlink" folHlink="folHlink"/>
  <p:sldLayoutIdLst>
    <p:sldLayoutId id="2147483709" r:id="rId1"/>
    <p:sldLayoutId id="2147483682" r:id="rId2"/>
    <p:sldLayoutId id="2147483683" r:id="rId3"/>
    <p:sldLayoutId id="2147483685" r:id="rId4"/>
    <p:sldLayoutId id="2147483686" r:id="rId5"/>
    <p:sldLayoutId id="2147483694" r:id="rId6"/>
    <p:sldLayoutId id="2147483707" r:id="rId7"/>
    <p:sldLayoutId id="2147483695" r:id="rId8"/>
    <p:sldLayoutId id="2147483656" r:id="rId9"/>
    <p:sldLayoutId id="2147483688" r:id="rId10"/>
    <p:sldLayoutId id="2147483692" r:id="rId11"/>
    <p:sldLayoutId id="2147483699" r:id="rId12"/>
    <p:sldLayoutId id="2147483693" r:id="rId13"/>
    <p:sldLayoutId id="2147483677" r:id="rId14"/>
    <p:sldLayoutId id="2147483710" r:id="rId15"/>
  </p:sldLayoutIdLst>
  <p:hf hdr="0"/>
  <p:txStyles>
    <p:titleStyle>
      <a:lvl1pPr algn="l" defTabSz="914400" rtl="0" eaLnBrk="1" latinLnBrk="0" hangingPunct="1">
        <a:lnSpc>
          <a:spcPct val="110000"/>
        </a:lnSpc>
        <a:spcBef>
          <a:spcPct val="0"/>
        </a:spcBef>
        <a:buNone/>
        <a:defRPr sz="2400" b="0" kern="1200">
          <a:solidFill>
            <a:schemeClr val="accent2"/>
          </a:solidFill>
          <a:latin typeface="Frutiger LT Com 65 Bold" panose="020B0803030504020204" pitchFamily="34" charset="0"/>
          <a:ea typeface="+mj-ea"/>
          <a:cs typeface="+mj-cs"/>
        </a:defRPr>
      </a:lvl1pPr>
    </p:titleStyle>
    <p:bodyStyle>
      <a:lvl1pPr marL="0" indent="0" algn="l" defTabSz="914400" rtl="0" eaLnBrk="1" latinLnBrk="0" hangingPunct="1">
        <a:lnSpc>
          <a:spcPct val="110000"/>
        </a:lnSpc>
        <a:spcBef>
          <a:spcPts val="0"/>
        </a:spcBef>
        <a:spcAft>
          <a:spcPts val="1900"/>
        </a:spcAft>
        <a:buFont typeface="Arial" panose="020B0604020202020204" pitchFamily="34" charset="0"/>
        <a:buNone/>
        <a:defRPr sz="1800" b="0" kern="1200">
          <a:solidFill>
            <a:schemeClr val="accent1"/>
          </a:solidFill>
          <a:latin typeface="+mj-lt"/>
          <a:ea typeface="+mn-ea"/>
          <a:cs typeface="+mn-cs"/>
        </a:defRPr>
      </a:lvl1pPr>
      <a:lvl2pPr marL="0" indent="0" algn="l" defTabSz="914400" rtl="0" eaLnBrk="1" latinLnBrk="0" hangingPunct="1">
        <a:lnSpc>
          <a:spcPct val="110000"/>
        </a:lnSpc>
        <a:spcBef>
          <a:spcPts val="0"/>
        </a:spcBef>
        <a:spcAft>
          <a:spcPts val="1900"/>
        </a:spcAft>
        <a:buFont typeface="Arial" panose="020B0604020202020204" pitchFamily="34" charset="0"/>
        <a:buNone/>
        <a:defRPr sz="1600" kern="1200">
          <a:solidFill>
            <a:schemeClr val="tx1"/>
          </a:solidFill>
          <a:latin typeface="+mn-lt"/>
          <a:ea typeface="+mn-ea"/>
          <a:cs typeface="+mn-cs"/>
        </a:defRPr>
      </a:lvl2pPr>
      <a:lvl3pPr marL="0" indent="0" algn="l" defTabSz="914400" rtl="0" eaLnBrk="1" latinLnBrk="0" hangingPunct="1">
        <a:lnSpc>
          <a:spcPct val="110000"/>
        </a:lnSpc>
        <a:spcBef>
          <a:spcPts val="0"/>
        </a:spcBef>
        <a:buFont typeface="Arial" panose="020B0604020202020204" pitchFamily="34" charset="0"/>
        <a:buNone/>
        <a:defRPr sz="1600" b="0" kern="1200">
          <a:solidFill>
            <a:schemeClr val="tx1"/>
          </a:solidFill>
          <a:latin typeface="+mj-lt"/>
          <a:ea typeface="+mn-ea"/>
          <a:cs typeface="+mn-cs"/>
        </a:defRPr>
      </a:lvl3pPr>
      <a:lvl4pPr marL="180000" indent="-180000" algn="l" defTabSz="914400" rtl="0" eaLnBrk="1" latinLnBrk="0" hangingPunct="1">
        <a:lnSpc>
          <a:spcPct val="110000"/>
        </a:lnSpc>
        <a:spcBef>
          <a:spcPts val="0"/>
        </a:spcBef>
        <a:buClr>
          <a:schemeClr val="accent1"/>
        </a:buClr>
        <a:buFont typeface="Wingdings" panose="05000000000000000000" pitchFamily="2" charset="2"/>
        <a:buChar char="§"/>
        <a:defRPr sz="1600" kern="1200">
          <a:solidFill>
            <a:schemeClr val="tx1"/>
          </a:solidFill>
          <a:latin typeface="+mn-lt"/>
          <a:ea typeface="+mn-ea"/>
          <a:cs typeface="+mn-cs"/>
        </a:defRPr>
      </a:lvl4pPr>
      <a:lvl5pPr marL="360000" indent="-180000" algn="l" defTabSz="914400" rtl="0" eaLnBrk="1" latinLnBrk="0" hangingPunct="1">
        <a:lnSpc>
          <a:spcPct val="110000"/>
        </a:lnSpc>
        <a:spcBef>
          <a:spcPts val="0"/>
        </a:spcBef>
        <a:buClr>
          <a:schemeClr val="bg2"/>
        </a:buClr>
        <a:buFont typeface="Wingdings" panose="05000000000000000000" pitchFamily="2" charset="2"/>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0"/>
        </a:spcBef>
        <a:buClr>
          <a:schemeClr val="bg2"/>
        </a:buClr>
        <a:buFont typeface="Wingdings" panose="05000000000000000000" pitchFamily="2" charset="2"/>
        <a:buChar char="§"/>
        <a:defRPr sz="1600" kern="1200">
          <a:solidFill>
            <a:schemeClr val="tx1"/>
          </a:solidFill>
          <a:latin typeface="+mn-lt"/>
          <a:ea typeface="+mn-ea"/>
          <a:cs typeface="+mn-cs"/>
        </a:defRPr>
      </a:lvl6pPr>
      <a:lvl7pPr marL="216000" indent="-216000" algn="l" defTabSz="914400" rtl="0" eaLnBrk="1" latinLnBrk="0" hangingPunct="1">
        <a:lnSpc>
          <a:spcPct val="110000"/>
        </a:lnSpc>
        <a:spcBef>
          <a:spcPts val="0"/>
        </a:spcBef>
        <a:buClr>
          <a:schemeClr val="accent1"/>
        </a:buClr>
        <a:buFont typeface="+mj-lt"/>
        <a:buAutoNum type="arabicPeriod"/>
        <a:defRPr sz="1600" kern="1200">
          <a:solidFill>
            <a:schemeClr val="tx1"/>
          </a:solidFill>
          <a:latin typeface="+mn-lt"/>
          <a:ea typeface="+mn-ea"/>
          <a:cs typeface="+mn-cs"/>
        </a:defRPr>
      </a:lvl7pPr>
      <a:lvl8pPr marL="432000" indent="-216000" algn="l" defTabSz="914400" rtl="0" eaLnBrk="1" latinLnBrk="0" hangingPunct="1">
        <a:lnSpc>
          <a:spcPct val="110000"/>
        </a:lnSpc>
        <a:spcBef>
          <a:spcPts val="0"/>
        </a:spcBef>
        <a:buClr>
          <a:schemeClr val="bg2"/>
        </a:buClr>
        <a:buFont typeface="+mj-lt"/>
        <a:buAutoNum type="arabicPeriod"/>
        <a:defRPr sz="1600" kern="1200">
          <a:solidFill>
            <a:schemeClr val="tx1"/>
          </a:solidFill>
          <a:latin typeface="+mn-lt"/>
          <a:ea typeface="+mn-ea"/>
          <a:cs typeface="+mn-cs"/>
        </a:defRPr>
      </a:lvl8pPr>
      <a:lvl9pPr marL="648000" indent="-216000" algn="l" defTabSz="914400" rtl="0" eaLnBrk="1" latinLnBrk="0" hangingPunct="1">
        <a:lnSpc>
          <a:spcPct val="110000"/>
        </a:lnSpc>
        <a:spcBef>
          <a:spcPts val="0"/>
        </a:spcBef>
        <a:buClr>
          <a:schemeClr val="bg2"/>
        </a:buClr>
        <a:buFont typeface="+mj-lt"/>
        <a:buAutoNum type="arabicPeriod"/>
        <a:defRPr sz="16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02" userDrawn="1">
          <p15:clr>
            <a:srgbClr val="F26B43"/>
          </p15:clr>
        </p15:guide>
        <p15:guide id="2" pos="7378" userDrawn="1">
          <p15:clr>
            <a:srgbClr val="F26B43"/>
          </p15:clr>
        </p15:guide>
        <p15:guide id="3" orient="horz" pos="300" userDrawn="1">
          <p15:clr>
            <a:srgbClr val="F26B43"/>
          </p15:clr>
        </p15:guide>
        <p15:guide id="4" orient="horz" pos="4133" userDrawn="1">
          <p15:clr>
            <a:srgbClr val="F26B43"/>
          </p15:clr>
        </p15:guide>
        <p15:guide id="5" orient="horz" pos="3770" userDrawn="1">
          <p15:clr>
            <a:srgbClr val="F26B43"/>
          </p15:clr>
        </p15:guide>
        <p15:guide id="8" orient="horz" pos="107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platzhalter 6"/>
          <p:cNvSpPr>
            <a:spLocks noGrp="1"/>
          </p:cNvSpPr>
          <p:nvPr>
            <p:ph type="body" sz="quarter" idx="10"/>
          </p:nvPr>
        </p:nvSpPr>
        <p:spPr/>
        <p:txBody>
          <a:bodyPr/>
          <a:lstStyle/>
          <a:p>
            <a:r>
              <a:rPr lang="en-GB" dirty="0"/>
              <a:t>Presentation at ASX Meeting</a:t>
            </a:r>
            <a:r>
              <a:rPr lang="de-DE" dirty="0"/>
              <a:t>/Michael Dembach/Jan. 14th, 2026</a:t>
            </a:r>
          </a:p>
        </p:txBody>
      </p:sp>
      <p:sp>
        <p:nvSpPr>
          <p:cNvPr id="8" name="Textplatzhalter 7"/>
          <p:cNvSpPr>
            <a:spLocks noGrp="1"/>
          </p:cNvSpPr>
          <p:nvPr>
            <p:ph type="body" sz="quarter" idx="14"/>
          </p:nvPr>
        </p:nvSpPr>
        <p:spPr/>
        <p:txBody>
          <a:bodyPr>
            <a:noAutofit/>
          </a:bodyPr>
          <a:lstStyle/>
          <a:p>
            <a:r>
              <a:rPr lang="de-DE"/>
              <a:t>A first draft of the Autonomous Systems Extension as OWL file</a:t>
            </a:r>
            <a:endParaRPr lang="de-DE" dirty="0"/>
          </a:p>
        </p:txBody>
      </p:sp>
    </p:spTree>
    <p:extLst>
      <p:ext uri="{BB962C8B-B14F-4D97-AF65-F5344CB8AC3E}">
        <p14:creationId xmlns:p14="http://schemas.microsoft.com/office/powerpoint/2010/main" val="718743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a:extLst>
              <a:ext uri="{FF2B5EF4-FFF2-40B4-BE49-F238E27FC236}">
                <a16:creationId xmlns:a16="http://schemas.microsoft.com/office/drawing/2014/main" id="{C4E4E724-AAEB-C2EA-3BEB-DDD8C8468ED4}"/>
              </a:ext>
            </a:extLst>
          </p:cNvPr>
          <p:cNvSpPr>
            <a:spLocks noGrp="1"/>
          </p:cNvSpPr>
          <p:nvPr>
            <p:ph type="dt" sz="half" idx="10"/>
          </p:nvPr>
        </p:nvSpPr>
        <p:spPr/>
        <p:txBody>
          <a:bodyPr/>
          <a:lstStyle/>
          <a:p>
            <a:fld id="{F63C6F2E-B068-4459-9672-E8406A5E913D}" type="datetime1">
              <a:rPr lang="de-DE" noProof="0" smtClean="0"/>
              <a:t>14.01.2026</a:t>
            </a:fld>
            <a:endParaRPr lang="de-DE" noProof="0" dirty="0"/>
          </a:p>
        </p:txBody>
      </p:sp>
      <p:sp>
        <p:nvSpPr>
          <p:cNvPr id="5" name="Fußzeilenplatzhalter 4">
            <a:extLst>
              <a:ext uri="{FF2B5EF4-FFF2-40B4-BE49-F238E27FC236}">
                <a16:creationId xmlns:a16="http://schemas.microsoft.com/office/drawing/2014/main" id="{F2C6067F-81F2-3B77-B000-98AD67FCE277}"/>
              </a:ext>
            </a:extLst>
          </p:cNvPr>
          <p:cNvSpPr>
            <a:spLocks noGrp="1"/>
          </p:cNvSpPr>
          <p:nvPr>
            <p:ph type="ftr" sz="quarter" idx="11"/>
          </p:nvPr>
        </p:nvSpPr>
        <p:spPr/>
        <p:txBody>
          <a:bodyPr/>
          <a:lstStyle/>
          <a:p>
            <a:r>
              <a:rPr lang="de-DE"/>
              <a:t>© Fraunhofer FKIE</a:t>
            </a:r>
            <a:endParaRPr lang="de-DE" dirty="0"/>
          </a:p>
        </p:txBody>
      </p:sp>
      <p:sp>
        <p:nvSpPr>
          <p:cNvPr id="6" name="Foliennummernplatzhalter 5">
            <a:extLst>
              <a:ext uri="{FF2B5EF4-FFF2-40B4-BE49-F238E27FC236}">
                <a16:creationId xmlns:a16="http://schemas.microsoft.com/office/drawing/2014/main" id="{707E58B5-BC26-E9DF-DA22-E270EDCBB4EA}"/>
              </a:ext>
            </a:extLst>
          </p:cNvPr>
          <p:cNvSpPr>
            <a:spLocks noGrp="1"/>
          </p:cNvSpPr>
          <p:nvPr>
            <p:ph type="sldNum" sz="quarter" idx="12"/>
          </p:nvPr>
        </p:nvSpPr>
        <p:spPr/>
        <p:txBody>
          <a:bodyPr/>
          <a:lstStyle/>
          <a:p>
            <a:r>
              <a:rPr lang="de-DE" noProof="0" dirty="0"/>
              <a:t>Page</a:t>
            </a:r>
            <a:r>
              <a:rPr lang="en-US" dirty="0"/>
              <a:t> </a:t>
            </a:r>
            <a:fld id="{401BA3E4-5E55-4F99-AF09-CC6D6B2539E2}" type="slidenum">
              <a:rPr lang="en-US" smtClean="0"/>
              <a:pPr/>
              <a:t>2</a:t>
            </a:fld>
            <a:endParaRPr lang="en-US" dirty="0"/>
          </a:p>
        </p:txBody>
      </p:sp>
      <p:sp>
        <p:nvSpPr>
          <p:cNvPr id="7" name="Titel 6">
            <a:extLst>
              <a:ext uri="{FF2B5EF4-FFF2-40B4-BE49-F238E27FC236}">
                <a16:creationId xmlns:a16="http://schemas.microsoft.com/office/drawing/2014/main" id="{8B04A11C-D908-8B8D-C6AF-BDEE34579181}"/>
              </a:ext>
            </a:extLst>
          </p:cNvPr>
          <p:cNvSpPr>
            <a:spLocks noGrp="1"/>
          </p:cNvSpPr>
          <p:nvPr>
            <p:ph type="title"/>
          </p:nvPr>
        </p:nvSpPr>
        <p:spPr bwMode="gray">
          <a:xfrm>
            <a:off x="479425" y="395288"/>
            <a:ext cx="5437189" cy="383033"/>
          </a:xfrm>
        </p:spPr>
        <p:txBody>
          <a:bodyPr vert="horz"/>
          <a:lstStyle/>
          <a:p>
            <a:pPr lvl="0"/>
            <a:r>
              <a:rPr lang="de-DE"/>
              <a:t>Autonomous Systems Extension</a:t>
            </a:r>
            <a:endParaRPr lang="de-DE" dirty="0"/>
          </a:p>
        </p:txBody>
      </p:sp>
      <p:sp>
        <p:nvSpPr>
          <p:cNvPr id="11" name="Textplatzhalter 6">
            <a:extLst>
              <a:ext uri="{FF2B5EF4-FFF2-40B4-BE49-F238E27FC236}">
                <a16:creationId xmlns:a16="http://schemas.microsoft.com/office/drawing/2014/main" id="{DF4C461A-46E1-D422-E69A-1E398075683E}"/>
              </a:ext>
            </a:extLst>
          </p:cNvPr>
          <p:cNvSpPr txBox="1">
            <a:spLocks/>
          </p:cNvSpPr>
          <p:nvPr/>
        </p:nvSpPr>
        <p:spPr bwMode="gray">
          <a:xfrm>
            <a:off x="419087" y="3923967"/>
            <a:ext cx="4927601" cy="1589209"/>
          </a:xfrm>
          <a:prstGeom prst="rect">
            <a:avLst/>
          </a:prstGeom>
          <a:gradFill flip="none" rotWithShape="1">
            <a:gsLst>
              <a:gs pos="34000">
                <a:srgbClr val="00779A">
                  <a:alpha val="95000"/>
                </a:srgbClr>
              </a:gs>
              <a:gs pos="0">
                <a:srgbClr val="014A6B">
                  <a:alpha val="95000"/>
                </a:srgbClr>
              </a:gs>
              <a:gs pos="74000">
                <a:schemeClr val="accent5">
                  <a:lumMod val="90000"/>
                  <a:lumOff val="10000"/>
                  <a:alpha val="95000"/>
                </a:schemeClr>
              </a:gs>
              <a:gs pos="100000">
                <a:srgbClr val="09B2AC">
                  <a:alpha val="95000"/>
                </a:srgbClr>
              </a:gs>
            </a:gsLst>
            <a:path path="circle">
              <a:fillToRect r="100000" b="100000"/>
            </a:path>
            <a:tileRect l="-100000" t="-100000"/>
          </a:gradFill>
        </p:spPr>
        <p:txBody>
          <a:bodyPr wrap="square" lIns="288000" tIns="288000" rIns="486000" bIns="288000" numCol="1" spcCol="360000">
            <a:spAutoFit/>
          </a:bodyPr>
          <a:lstStyle>
            <a:lvl1pPr marL="0" indent="0" algn="l" defTabSz="914400" rtl="0" eaLnBrk="1" latinLnBrk="0" hangingPunct="1">
              <a:lnSpc>
                <a:spcPts val="1960"/>
              </a:lnSpc>
              <a:spcBef>
                <a:spcPts val="0"/>
              </a:spcBef>
              <a:spcAft>
                <a:spcPts val="0"/>
              </a:spcAft>
              <a:buFont typeface="Arial" panose="020B0604020202020204" pitchFamily="34" charset="0"/>
              <a:buNone/>
              <a:defRPr sz="1600" b="0" kern="1200">
                <a:solidFill>
                  <a:schemeClr val="bg1"/>
                </a:solidFill>
                <a:latin typeface="+mj-lt"/>
                <a:ea typeface="+mn-ea"/>
                <a:cs typeface="+mn-cs"/>
              </a:defRPr>
            </a:lvl1pPr>
            <a:lvl2pPr marL="0" indent="0" algn="l" defTabSz="914400" rtl="0" eaLnBrk="1" latinLnBrk="0" hangingPunct="1">
              <a:lnSpc>
                <a:spcPts val="1960"/>
              </a:lnSpc>
              <a:spcBef>
                <a:spcPts val="0"/>
              </a:spcBef>
              <a:spcAft>
                <a:spcPts val="0"/>
              </a:spcAft>
              <a:buFont typeface="Arial" panose="020B0604020202020204" pitchFamily="34" charset="0"/>
              <a:buNone/>
              <a:defRPr sz="2080" b="1" kern="1200">
                <a:solidFill>
                  <a:schemeClr val="bg1"/>
                </a:solidFill>
                <a:latin typeface="Frutiger LT Com 55 Roman" panose="020B0503030504020204" pitchFamily="34" charset="0"/>
                <a:ea typeface="+mn-ea"/>
                <a:cs typeface="+mn-cs"/>
              </a:defRPr>
            </a:lvl2pPr>
            <a:lvl3pPr marL="0" indent="0" algn="l" defTabSz="914400" rtl="0" eaLnBrk="1" latinLnBrk="0" hangingPunct="1">
              <a:lnSpc>
                <a:spcPts val="1960"/>
              </a:lnSpc>
              <a:spcBef>
                <a:spcPts val="0"/>
              </a:spcBef>
              <a:buFont typeface="Arial" panose="020B0604020202020204" pitchFamily="34" charset="0"/>
              <a:buNone/>
              <a:defRPr sz="1400" b="0" kern="1200">
                <a:solidFill>
                  <a:schemeClr val="bg1"/>
                </a:solidFill>
                <a:latin typeface="+mj-lt"/>
                <a:ea typeface="+mn-ea"/>
                <a:cs typeface="+mn-cs"/>
              </a:defRPr>
            </a:lvl3pPr>
            <a:lvl4pPr marL="180000" indent="-180000" algn="l" defTabSz="914400" rtl="0" eaLnBrk="1" latinLnBrk="0" hangingPunct="1">
              <a:lnSpc>
                <a:spcPts val="1960"/>
              </a:lnSpc>
              <a:spcBef>
                <a:spcPts val="0"/>
              </a:spcBef>
              <a:buClr>
                <a:schemeClr val="bg1"/>
              </a:buClr>
              <a:buFont typeface="Wingdings" panose="05000000000000000000" pitchFamily="2" charset="2"/>
              <a:buChar char="§"/>
              <a:defRPr sz="1400" kern="1200">
                <a:solidFill>
                  <a:schemeClr val="bg1"/>
                </a:solidFill>
                <a:latin typeface="+mn-lt"/>
                <a:ea typeface="+mn-ea"/>
                <a:cs typeface="+mn-cs"/>
              </a:defRPr>
            </a:lvl4pPr>
            <a:lvl5pPr marL="360000" indent="-180000" algn="l" defTabSz="914400" rtl="0" eaLnBrk="1" latinLnBrk="0" hangingPunct="1">
              <a:lnSpc>
                <a:spcPts val="1960"/>
              </a:lnSpc>
              <a:spcBef>
                <a:spcPts val="0"/>
              </a:spcBef>
              <a:buClr>
                <a:schemeClr val="bg1"/>
              </a:buClr>
              <a:buFont typeface="Wingdings" panose="05000000000000000000" pitchFamily="2" charset="2"/>
              <a:buChar char="§"/>
              <a:defRPr sz="1400" kern="1200">
                <a:solidFill>
                  <a:schemeClr val="bg1"/>
                </a:solidFill>
                <a:latin typeface="+mn-lt"/>
                <a:ea typeface="+mn-ea"/>
                <a:cs typeface="+mn-cs"/>
              </a:defRPr>
            </a:lvl5pPr>
            <a:lvl6pPr marL="540000" indent="-180000" algn="l" defTabSz="914400" rtl="0" eaLnBrk="1" latinLnBrk="0" hangingPunct="1">
              <a:lnSpc>
                <a:spcPts val="1960"/>
              </a:lnSpc>
              <a:spcBef>
                <a:spcPts val="0"/>
              </a:spcBef>
              <a:buClr>
                <a:schemeClr val="bg1"/>
              </a:buClr>
              <a:buFont typeface="Wingdings" panose="05000000000000000000" pitchFamily="2" charset="2"/>
              <a:buChar char="§"/>
              <a:defRPr sz="1400" kern="1200">
                <a:solidFill>
                  <a:schemeClr val="bg1"/>
                </a:solidFill>
                <a:latin typeface="+mn-lt"/>
                <a:ea typeface="+mn-ea"/>
                <a:cs typeface="+mn-cs"/>
              </a:defRPr>
            </a:lvl6pPr>
            <a:lvl7pPr marL="216000" indent="-216000" algn="l" defTabSz="914400" rtl="0" eaLnBrk="1" latinLnBrk="0" hangingPunct="1">
              <a:lnSpc>
                <a:spcPts val="1960"/>
              </a:lnSpc>
              <a:spcBef>
                <a:spcPts val="0"/>
              </a:spcBef>
              <a:buClr>
                <a:schemeClr val="bg1"/>
              </a:buClr>
              <a:buFont typeface="+mj-lt"/>
              <a:buAutoNum type="arabicPeriod"/>
              <a:defRPr sz="1400" kern="1200">
                <a:solidFill>
                  <a:schemeClr val="bg1"/>
                </a:solidFill>
                <a:latin typeface="+mn-lt"/>
                <a:ea typeface="+mn-ea"/>
                <a:cs typeface="+mn-cs"/>
              </a:defRPr>
            </a:lvl7pPr>
            <a:lvl8pPr marL="432000" indent="-216000" algn="l" defTabSz="914400" rtl="0" eaLnBrk="1" latinLnBrk="0" hangingPunct="1">
              <a:lnSpc>
                <a:spcPts val="1960"/>
              </a:lnSpc>
              <a:spcBef>
                <a:spcPts val="0"/>
              </a:spcBef>
              <a:buClr>
                <a:schemeClr val="bg1"/>
              </a:buClr>
              <a:buFont typeface="+mj-lt"/>
              <a:buAutoNum type="arabicPeriod"/>
              <a:defRPr sz="1400" kern="1200">
                <a:solidFill>
                  <a:schemeClr val="bg1"/>
                </a:solidFill>
                <a:latin typeface="+mn-lt"/>
                <a:ea typeface="+mn-ea"/>
                <a:cs typeface="+mn-cs"/>
              </a:defRPr>
            </a:lvl8pPr>
            <a:lvl9pPr marL="648000" indent="-216000" algn="l" defTabSz="914400" rtl="0" eaLnBrk="1" latinLnBrk="0" hangingPunct="1">
              <a:lnSpc>
                <a:spcPts val="1960"/>
              </a:lnSpc>
              <a:spcBef>
                <a:spcPts val="0"/>
              </a:spcBef>
              <a:buClr>
                <a:schemeClr val="bg1"/>
              </a:buClr>
              <a:buFont typeface="+mj-lt"/>
              <a:buAutoNum type="arabicPeriod"/>
              <a:defRPr sz="1400" kern="1200">
                <a:solidFill>
                  <a:schemeClr val="bg1"/>
                </a:solidFill>
                <a:latin typeface="+mn-lt"/>
                <a:ea typeface="+mn-ea"/>
                <a:cs typeface="+mn-cs"/>
              </a:defRPr>
            </a:lvl9pPr>
          </a:lstStyle>
          <a:p>
            <a:r>
              <a:rPr lang="de-DE"/>
              <a:t>Acknowledgement</a:t>
            </a:r>
            <a:endParaRPr lang="de-DE" dirty="0"/>
          </a:p>
          <a:p>
            <a:pPr lvl="1"/>
            <a:r>
              <a:rPr lang="de-DE" dirty="0"/>
              <a:t>—</a:t>
            </a:r>
          </a:p>
          <a:p>
            <a:pPr lvl="2"/>
            <a:r>
              <a:rPr lang="de-DE">
                <a:latin typeface="+mn-lt"/>
              </a:rPr>
              <a:t>The work presented herein builds upon the foundational work of Elizabeth Hosang.</a:t>
            </a:r>
            <a:endParaRPr lang="de-DE" dirty="0">
              <a:latin typeface="+mn-lt"/>
            </a:endParaRPr>
          </a:p>
        </p:txBody>
      </p:sp>
      <p:sp>
        <p:nvSpPr>
          <p:cNvPr id="13" name="Institutsname">
            <a:extLst>
              <a:ext uri="{FF2B5EF4-FFF2-40B4-BE49-F238E27FC236}">
                <a16:creationId xmlns:a16="http://schemas.microsoft.com/office/drawing/2014/main" id="{28D81C97-CB43-DA8B-EFFA-30905013C80C}"/>
              </a:ext>
            </a:extLst>
          </p:cNvPr>
          <p:cNvSpPr txBox="1">
            <a:spLocks noChangeArrowheads="1"/>
          </p:cNvSpPr>
          <p:nvPr/>
        </p:nvSpPr>
        <p:spPr bwMode="gray">
          <a:xfrm rot="16200000">
            <a:off x="5606199" y="5134031"/>
            <a:ext cx="1593967" cy="10772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lIns="0" tIns="0" rIns="0" bIns="0" anchor="t" anchorCtr="0">
            <a:spAutoFit/>
          </a:bodyPr>
          <a:lstStyle/>
          <a:p>
            <a:pPr defTabSz="982663">
              <a:spcBef>
                <a:spcPct val="50000"/>
              </a:spcBef>
              <a:spcAft>
                <a:spcPct val="0"/>
              </a:spcAft>
              <a:buFontTx/>
              <a:buNone/>
            </a:pPr>
            <a:r>
              <a:rPr lang="de-DE" sz="700" dirty="0">
                <a:solidFill>
                  <a:schemeClr val="bg1"/>
                </a:solidFill>
              </a:rPr>
              <a:t>© Markus Jürgens</a:t>
            </a:r>
            <a:endParaRPr lang="de-DE" sz="700" b="0" dirty="0">
              <a:solidFill>
                <a:schemeClr val="bg1"/>
              </a:solidFill>
            </a:endParaRPr>
          </a:p>
        </p:txBody>
      </p:sp>
      <p:sp>
        <p:nvSpPr>
          <p:cNvPr id="14" name="Textplatzhalter 2">
            <a:extLst>
              <a:ext uri="{FF2B5EF4-FFF2-40B4-BE49-F238E27FC236}">
                <a16:creationId xmlns:a16="http://schemas.microsoft.com/office/drawing/2014/main" id="{C94847D1-39A8-B14C-6F5B-123BE7C85B0E}"/>
              </a:ext>
            </a:extLst>
          </p:cNvPr>
          <p:cNvSpPr>
            <a:spLocks noGrp="1"/>
          </p:cNvSpPr>
          <p:nvPr>
            <p:ph type="body" sz="quarter" idx="18"/>
          </p:nvPr>
        </p:nvSpPr>
        <p:spPr>
          <a:xfrm>
            <a:off x="479425" y="778321"/>
            <a:ext cx="11233150" cy="317908"/>
          </a:xfrm>
        </p:spPr>
        <p:txBody>
          <a:bodyPr/>
          <a:lstStyle/>
          <a:p>
            <a:r>
              <a:rPr lang="de-DE"/>
              <a:t>Work in Progress</a:t>
            </a:r>
            <a:endParaRPr lang="de-DE" dirty="0"/>
          </a:p>
        </p:txBody>
      </p:sp>
      <p:grpSp>
        <p:nvGrpSpPr>
          <p:cNvPr id="3" name="Gruppieren 2">
            <a:extLst>
              <a:ext uri="{FF2B5EF4-FFF2-40B4-BE49-F238E27FC236}">
                <a16:creationId xmlns:a16="http://schemas.microsoft.com/office/drawing/2014/main" id="{095FA1A2-21A4-A981-D06C-ECFA116A9823}"/>
              </a:ext>
            </a:extLst>
          </p:cNvPr>
          <p:cNvGrpSpPr/>
          <p:nvPr/>
        </p:nvGrpSpPr>
        <p:grpSpPr>
          <a:xfrm>
            <a:off x="6349321" y="1228514"/>
            <a:ext cx="5616573" cy="4284662"/>
            <a:chOff x="6096000" y="1700213"/>
            <a:chExt cx="5616573" cy="4284662"/>
          </a:xfrm>
        </p:grpSpPr>
        <p:sp>
          <p:nvSpPr>
            <p:cNvPr id="8" name="Textplatzhalter 6">
              <a:extLst>
                <a:ext uri="{FF2B5EF4-FFF2-40B4-BE49-F238E27FC236}">
                  <a16:creationId xmlns:a16="http://schemas.microsoft.com/office/drawing/2014/main" id="{45C191F3-3123-AE1D-4254-BB9C7A595C7A}"/>
                </a:ext>
              </a:extLst>
            </p:cNvPr>
            <p:cNvSpPr txBox="1">
              <a:spLocks/>
            </p:cNvSpPr>
            <p:nvPr/>
          </p:nvSpPr>
          <p:spPr bwMode="gray">
            <a:xfrm>
              <a:off x="6096000" y="1700213"/>
              <a:ext cx="5616573" cy="4284662"/>
            </a:xfrm>
            <a:prstGeom prst="rect">
              <a:avLst/>
            </a:prstGeom>
            <a:solidFill>
              <a:srgbClr val="A6BBC8">
                <a:alpha val="35162"/>
              </a:srgbClr>
            </a:solidFill>
          </p:spPr>
          <p:txBody>
            <a:bodyPr lIns="360000" tIns="144000" rIns="288000" bIns="144000" numCol="1" spcCol="360000">
              <a:noAutofit/>
            </a:bodyPr>
            <a:lstStyle>
              <a:lvl1pPr marL="0" indent="0" algn="l" defTabSz="914400" rtl="0" eaLnBrk="1" latinLnBrk="0" hangingPunct="1">
                <a:lnSpc>
                  <a:spcPts val="1960"/>
                </a:lnSpc>
                <a:spcBef>
                  <a:spcPts val="0"/>
                </a:spcBef>
                <a:spcAft>
                  <a:spcPts val="0"/>
                </a:spcAft>
                <a:buFont typeface="Arial" panose="020B0604020202020204" pitchFamily="34" charset="0"/>
                <a:buNone/>
                <a:defRPr sz="1600" b="0" kern="1200">
                  <a:solidFill>
                    <a:schemeClr val="bg1"/>
                  </a:solidFill>
                  <a:latin typeface="+mj-lt"/>
                  <a:ea typeface="+mn-ea"/>
                  <a:cs typeface="+mn-cs"/>
                </a:defRPr>
              </a:lvl1pPr>
              <a:lvl2pPr marL="0" indent="0" algn="l" defTabSz="914400" rtl="0" eaLnBrk="1" latinLnBrk="0" hangingPunct="1">
                <a:lnSpc>
                  <a:spcPts val="1960"/>
                </a:lnSpc>
                <a:spcBef>
                  <a:spcPts val="0"/>
                </a:spcBef>
                <a:spcAft>
                  <a:spcPts val="0"/>
                </a:spcAft>
                <a:buFont typeface="Arial" panose="020B0604020202020204" pitchFamily="34" charset="0"/>
                <a:buNone/>
                <a:defRPr sz="2080" b="0" kern="1200">
                  <a:solidFill>
                    <a:schemeClr val="bg1"/>
                  </a:solidFill>
                  <a:latin typeface="Frutiger LT Com 55 Roman" panose="020B0A03040504030204" pitchFamily="34" charset="0"/>
                  <a:ea typeface="+mn-ea"/>
                  <a:cs typeface="+mn-cs"/>
                </a:defRPr>
              </a:lvl2pPr>
              <a:lvl3pPr marL="0" indent="0" algn="l" defTabSz="914400" rtl="0" eaLnBrk="1" latinLnBrk="0" hangingPunct="1">
                <a:lnSpc>
                  <a:spcPts val="1960"/>
                </a:lnSpc>
                <a:spcBef>
                  <a:spcPts val="0"/>
                </a:spcBef>
                <a:buFont typeface="Arial" panose="020B0604020202020204" pitchFamily="34" charset="0"/>
                <a:buNone/>
                <a:defRPr sz="1400" b="0" kern="1200">
                  <a:solidFill>
                    <a:schemeClr val="bg1"/>
                  </a:solidFill>
                  <a:latin typeface="+mj-lt"/>
                  <a:ea typeface="+mn-ea"/>
                  <a:cs typeface="+mn-cs"/>
                </a:defRPr>
              </a:lvl3pPr>
              <a:lvl4pPr marL="180000" indent="-180000" algn="l" defTabSz="914400" rtl="0" eaLnBrk="1" latinLnBrk="0" hangingPunct="1">
                <a:lnSpc>
                  <a:spcPts val="1960"/>
                </a:lnSpc>
                <a:spcBef>
                  <a:spcPts val="0"/>
                </a:spcBef>
                <a:buClr>
                  <a:schemeClr val="bg1"/>
                </a:buClr>
                <a:buFont typeface="Wingdings" panose="05000000000000000000" pitchFamily="2" charset="2"/>
                <a:buChar char="§"/>
                <a:defRPr sz="1400" kern="1200">
                  <a:solidFill>
                    <a:schemeClr val="bg1"/>
                  </a:solidFill>
                  <a:latin typeface="+mn-lt"/>
                  <a:ea typeface="+mn-ea"/>
                  <a:cs typeface="+mn-cs"/>
                </a:defRPr>
              </a:lvl4pPr>
              <a:lvl5pPr marL="360000" indent="-180000" algn="l" defTabSz="914400" rtl="0" eaLnBrk="1" latinLnBrk="0" hangingPunct="1">
                <a:lnSpc>
                  <a:spcPts val="1960"/>
                </a:lnSpc>
                <a:spcBef>
                  <a:spcPts val="0"/>
                </a:spcBef>
                <a:buClr>
                  <a:schemeClr val="bg1"/>
                </a:buClr>
                <a:buFont typeface="Wingdings" panose="05000000000000000000" pitchFamily="2" charset="2"/>
                <a:buChar char="§"/>
                <a:defRPr sz="1400" kern="1200">
                  <a:solidFill>
                    <a:schemeClr val="bg1"/>
                  </a:solidFill>
                  <a:latin typeface="+mn-lt"/>
                  <a:ea typeface="+mn-ea"/>
                  <a:cs typeface="+mn-cs"/>
                </a:defRPr>
              </a:lvl5pPr>
              <a:lvl6pPr marL="540000" indent="-180000" algn="l" defTabSz="914400" rtl="0" eaLnBrk="1" latinLnBrk="0" hangingPunct="1">
                <a:lnSpc>
                  <a:spcPts val="1960"/>
                </a:lnSpc>
                <a:spcBef>
                  <a:spcPts val="0"/>
                </a:spcBef>
                <a:buClr>
                  <a:schemeClr val="bg1"/>
                </a:buClr>
                <a:buFont typeface="Wingdings" panose="05000000000000000000" pitchFamily="2" charset="2"/>
                <a:buChar char="§"/>
                <a:defRPr sz="1400" kern="1200">
                  <a:solidFill>
                    <a:schemeClr val="bg1"/>
                  </a:solidFill>
                  <a:latin typeface="+mn-lt"/>
                  <a:ea typeface="+mn-ea"/>
                  <a:cs typeface="+mn-cs"/>
                </a:defRPr>
              </a:lvl6pPr>
              <a:lvl7pPr marL="216000" indent="-216000" algn="l" defTabSz="914400" rtl="0" eaLnBrk="1" latinLnBrk="0" hangingPunct="1">
                <a:lnSpc>
                  <a:spcPts val="1960"/>
                </a:lnSpc>
                <a:spcBef>
                  <a:spcPts val="0"/>
                </a:spcBef>
                <a:buClr>
                  <a:schemeClr val="bg1"/>
                </a:buClr>
                <a:buFont typeface="+mj-lt"/>
                <a:buAutoNum type="arabicPeriod"/>
                <a:defRPr sz="1400" kern="1200">
                  <a:solidFill>
                    <a:schemeClr val="bg1"/>
                  </a:solidFill>
                  <a:latin typeface="+mn-lt"/>
                  <a:ea typeface="+mn-ea"/>
                  <a:cs typeface="+mn-cs"/>
                </a:defRPr>
              </a:lvl7pPr>
              <a:lvl8pPr marL="432000" indent="-216000" algn="l" defTabSz="914400" rtl="0" eaLnBrk="1" latinLnBrk="0" hangingPunct="1">
                <a:lnSpc>
                  <a:spcPts val="1960"/>
                </a:lnSpc>
                <a:spcBef>
                  <a:spcPts val="0"/>
                </a:spcBef>
                <a:buClr>
                  <a:schemeClr val="bg1"/>
                </a:buClr>
                <a:buFont typeface="+mj-lt"/>
                <a:buAutoNum type="arabicPeriod"/>
                <a:defRPr sz="1400" kern="1200">
                  <a:solidFill>
                    <a:schemeClr val="bg1"/>
                  </a:solidFill>
                  <a:latin typeface="+mn-lt"/>
                  <a:ea typeface="+mn-ea"/>
                  <a:cs typeface="+mn-cs"/>
                </a:defRPr>
              </a:lvl8pPr>
              <a:lvl9pPr marL="648000" indent="-216000" algn="l" defTabSz="914400" rtl="0" eaLnBrk="1" latinLnBrk="0" hangingPunct="1">
                <a:lnSpc>
                  <a:spcPts val="1960"/>
                </a:lnSpc>
                <a:spcBef>
                  <a:spcPts val="0"/>
                </a:spcBef>
                <a:buClr>
                  <a:schemeClr val="bg1"/>
                </a:buClr>
                <a:buFont typeface="+mj-lt"/>
                <a:buAutoNum type="arabicPeriod"/>
                <a:defRPr sz="1400" kern="1200">
                  <a:solidFill>
                    <a:schemeClr val="bg1"/>
                  </a:solidFill>
                  <a:latin typeface="+mn-lt"/>
                  <a:ea typeface="+mn-ea"/>
                  <a:cs typeface="+mn-cs"/>
                </a:defRPr>
              </a:lvl9pPr>
            </a:lstStyle>
            <a:p>
              <a:endParaRPr lang="de-DE" dirty="0">
                <a:solidFill>
                  <a:schemeClr val="accent2"/>
                </a:solidFill>
              </a:endParaRPr>
            </a:p>
          </p:txBody>
        </p:sp>
        <p:cxnSp>
          <p:nvCxnSpPr>
            <p:cNvPr id="15" name="Gewinkelte Verbindung 106">
              <a:extLst>
                <a:ext uri="{FF2B5EF4-FFF2-40B4-BE49-F238E27FC236}">
                  <a16:creationId xmlns:a16="http://schemas.microsoft.com/office/drawing/2014/main" id="{E4EC7238-8868-6D4D-F250-7FD24AA14E2B}"/>
                </a:ext>
              </a:extLst>
            </p:cNvPr>
            <p:cNvCxnSpPr>
              <a:cxnSpLocks/>
              <a:endCxn id="29" idx="1"/>
            </p:cNvCxnSpPr>
            <p:nvPr/>
          </p:nvCxnSpPr>
          <p:spPr>
            <a:xfrm rot="16200000" flipH="1">
              <a:off x="8077638" y="2476092"/>
              <a:ext cx="1538960" cy="815492"/>
            </a:xfrm>
            <a:prstGeom prst="bentConnector3">
              <a:avLst>
                <a:gd name="adj1" fmla="val 50000"/>
              </a:avLst>
            </a:prstGeom>
            <a:ln w="19050">
              <a:solidFill>
                <a:srgbClr val="1C3F5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6" name="Gewinkelte Verbindung 55">
              <a:extLst>
                <a:ext uri="{FF2B5EF4-FFF2-40B4-BE49-F238E27FC236}">
                  <a16:creationId xmlns:a16="http://schemas.microsoft.com/office/drawing/2014/main" id="{C55525C7-F075-8D4D-1CDB-5FD8C58D34FA}"/>
                </a:ext>
              </a:extLst>
            </p:cNvPr>
            <p:cNvCxnSpPr>
              <a:cxnSpLocks/>
              <a:stCxn id="35" idx="3"/>
              <a:endCxn id="33" idx="0"/>
            </p:cNvCxnSpPr>
            <p:nvPr/>
          </p:nvCxnSpPr>
          <p:spPr>
            <a:xfrm rot="5400000" flipH="1" flipV="1">
              <a:off x="8874851" y="3718439"/>
              <a:ext cx="391182" cy="2859397"/>
            </a:xfrm>
            <a:prstGeom prst="bentConnector3">
              <a:avLst>
                <a:gd name="adj1" fmla="val -107934"/>
              </a:avLst>
            </a:prstGeom>
            <a:ln w="19050">
              <a:solidFill>
                <a:srgbClr val="1C3F52"/>
              </a:solidFill>
              <a:tailEnd type="triangle"/>
            </a:ln>
          </p:spPr>
          <p:style>
            <a:lnRef idx="1">
              <a:schemeClr val="accent1"/>
            </a:lnRef>
            <a:fillRef idx="0">
              <a:schemeClr val="accent1"/>
            </a:fillRef>
            <a:effectRef idx="0">
              <a:schemeClr val="accent1"/>
            </a:effectRef>
            <a:fontRef idx="minor">
              <a:schemeClr val="tx1"/>
            </a:fontRef>
          </p:style>
        </p:cxnSp>
        <p:grpSp>
          <p:nvGrpSpPr>
            <p:cNvPr id="17" name="Gruppieren 16">
              <a:extLst>
                <a:ext uri="{FF2B5EF4-FFF2-40B4-BE49-F238E27FC236}">
                  <a16:creationId xmlns:a16="http://schemas.microsoft.com/office/drawing/2014/main" id="{603F8DE0-AC67-E529-5E16-21A584E32F01}"/>
                </a:ext>
              </a:extLst>
            </p:cNvPr>
            <p:cNvGrpSpPr/>
            <p:nvPr/>
          </p:nvGrpSpPr>
          <p:grpSpPr>
            <a:xfrm flipH="1">
              <a:off x="6984679" y="2077642"/>
              <a:ext cx="1612352" cy="460930"/>
              <a:chOff x="1656201" y="14975304"/>
              <a:chExt cx="6331812" cy="1579716"/>
            </a:xfrm>
          </p:grpSpPr>
          <p:sp>
            <p:nvSpPr>
              <p:cNvPr id="36" name="Abgerundetes Rechteck 73">
                <a:extLst>
                  <a:ext uri="{FF2B5EF4-FFF2-40B4-BE49-F238E27FC236}">
                    <a16:creationId xmlns:a16="http://schemas.microsoft.com/office/drawing/2014/main" id="{40569B48-6D66-0201-3110-028ED0D0E839}"/>
                  </a:ext>
                </a:extLst>
              </p:cNvPr>
              <p:cNvSpPr/>
              <p:nvPr/>
            </p:nvSpPr>
            <p:spPr>
              <a:xfrm>
                <a:off x="1656201" y="14975304"/>
                <a:ext cx="2029345" cy="1579512"/>
              </a:xfrm>
              <a:prstGeom prst="roundRect">
                <a:avLst>
                  <a:gd name="adj" fmla="val 23016"/>
                </a:avLst>
              </a:prstGeom>
              <a:solidFill>
                <a:srgbClr val="005B7F"/>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latin typeface="Frutiger LT Com 55 Roman" panose="020B0503030504020204" pitchFamily="34" charset="77"/>
                </a:endParaRPr>
              </a:p>
            </p:txBody>
          </p:sp>
          <p:sp>
            <p:nvSpPr>
              <p:cNvPr id="37" name="Ellipse 4">
                <a:extLst>
                  <a:ext uri="{FF2B5EF4-FFF2-40B4-BE49-F238E27FC236}">
                    <a16:creationId xmlns:a16="http://schemas.microsoft.com/office/drawing/2014/main" id="{4D1ED04B-91A4-00B8-430E-8533B8DCEE84}"/>
                  </a:ext>
                </a:extLst>
              </p:cNvPr>
              <p:cNvSpPr/>
              <p:nvPr/>
            </p:nvSpPr>
            <p:spPr>
              <a:xfrm rot="5400000">
                <a:off x="4623191" y="13190199"/>
                <a:ext cx="1573443" cy="5156200"/>
              </a:xfrm>
              <a:prstGeom prst="rect">
                <a:avLst/>
              </a:prstGeom>
              <a:solidFill>
                <a:schemeClr val="bg1">
                  <a:lumMod val="95000"/>
                </a:schemeClr>
              </a:solidFill>
              <a:ln w="19050">
                <a:solidFill>
                  <a:schemeClr val="bg1"/>
                </a:solidFill>
                <a:headEnd type="none" w="med" len="med"/>
                <a:tailEnd type="none" w="med" len="med"/>
              </a:ln>
              <a:effectLst>
                <a:softEdge rad="0"/>
              </a:effectLst>
              <a:scene3d>
                <a:camera prst="orthographicFront"/>
                <a:lightRig rig="threePt" dir="t"/>
              </a:scene3d>
              <a:sp3d prstMaterial="matte"/>
            </p:spPr>
            <p:style>
              <a:lnRef idx="1">
                <a:schemeClr val="accent4"/>
              </a:lnRef>
              <a:fillRef idx="3">
                <a:schemeClr val="accent4"/>
              </a:fillRef>
              <a:effectRef idx="2">
                <a:schemeClr val="accent4"/>
              </a:effectRef>
              <a:fontRef idx="minor">
                <a:schemeClr val="lt1"/>
              </a:fontRef>
            </p:style>
            <p:txBody>
              <a:bodyPr vert="vert" lIns="36000" tIns="108000" rIns="36000" bIns="108000" rtlCol="0" anchor="ctr"/>
              <a:lstStyle/>
              <a:p>
                <a:r>
                  <a:rPr lang="de-DE" sz="1200">
                    <a:solidFill>
                      <a:srgbClr val="1C3F52"/>
                    </a:solidFill>
                    <a:latin typeface="Frutiger LT Com 55 Roman" panose="020B0503030504020204" pitchFamily="34" charset="77"/>
                  </a:rPr>
                  <a:t>Single</a:t>
                </a:r>
              </a:p>
              <a:p>
                <a:r>
                  <a:rPr lang="de-DE" sz="1200">
                    <a:solidFill>
                      <a:srgbClr val="1C3F52"/>
                    </a:solidFill>
                    <a:latin typeface="Frutiger LT Com 55 Roman" panose="020B0503030504020204" pitchFamily="34" charset="77"/>
                  </a:rPr>
                  <a:t>RoboticSystem</a:t>
                </a:r>
                <a:endParaRPr lang="de-DE" sz="1200" dirty="0">
                  <a:solidFill>
                    <a:srgbClr val="1C3F52"/>
                  </a:solidFill>
                  <a:latin typeface="Frutiger LT Com 55 Roman" panose="020B0503030504020204" pitchFamily="34" charset="77"/>
                </a:endParaRPr>
              </a:p>
            </p:txBody>
          </p:sp>
        </p:grpSp>
        <p:grpSp>
          <p:nvGrpSpPr>
            <p:cNvPr id="18" name="Gruppieren 17">
              <a:extLst>
                <a:ext uri="{FF2B5EF4-FFF2-40B4-BE49-F238E27FC236}">
                  <a16:creationId xmlns:a16="http://schemas.microsoft.com/office/drawing/2014/main" id="{8829B12D-435A-9FF0-B5D1-4D691C9ED7D9}"/>
                </a:ext>
              </a:extLst>
            </p:cNvPr>
            <p:cNvGrpSpPr/>
            <p:nvPr/>
          </p:nvGrpSpPr>
          <p:grpSpPr>
            <a:xfrm flipH="1">
              <a:off x="6984247" y="4882798"/>
              <a:ext cx="1612352" cy="460930"/>
              <a:chOff x="1656201" y="14975304"/>
              <a:chExt cx="6331812" cy="1579716"/>
            </a:xfrm>
          </p:grpSpPr>
          <p:sp>
            <p:nvSpPr>
              <p:cNvPr id="34" name="Abgerundetes Rechteck 85">
                <a:extLst>
                  <a:ext uri="{FF2B5EF4-FFF2-40B4-BE49-F238E27FC236}">
                    <a16:creationId xmlns:a16="http://schemas.microsoft.com/office/drawing/2014/main" id="{960DC741-8E5F-1774-BFDF-1827B88F4EF4}"/>
                  </a:ext>
                </a:extLst>
              </p:cNvPr>
              <p:cNvSpPr/>
              <p:nvPr/>
            </p:nvSpPr>
            <p:spPr>
              <a:xfrm>
                <a:off x="1656201" y="14975304"/>
                <a:ext cx="2029345" cy="1579512"/>
              </a:xfrm>
              <a:prstGeom prst="roundRect">
                <a:avLst>
                  <a:gd name="adj" fmla="val 23016"/>
                </a:avLst>
              </a:prstGeom>
              <a:solidFill>
                <a:srgbClr val="008598"/>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latin typeface="Frutiger LT Com 55 Roman" panose="020B0503030504020204" pitchFamily="34" charset="77"/>
                </a:endParaRPr>
              </a:p>
            </p:txBody>
          </p:sp>
          <p:sp>
            <p:nvSpPr>
              <p:cNvPr id="35" name="Ellipse 4">
                <a:extLst>
                  <a:ext uri="{FF2B5EF4-FFF2-40B4-BE49-F238E27FC236}">
                    <a16:creationId xmlns:a16="http://schemas.microsoft.com/office/drawing/2014/main" id="{111A297F-A62A-EE3A-441C-0C70764446E8}"/>
                  </a:ext>
                </a:extLst>
              </p:cNvPr>
              <p:cNvSpPr/>
              <p:nvPr/>
            </p:nvSpPr>
            <p:spPr>
              <a:xfrm rot="5400000">
                <a:off x="4623191" y="13190199"/>
                <a:ext cx="1573443" cy="5156200"/>
              </a:xfrm>
              <a:prstGeom prst="rect">
                <a:avLst/>
              </a:prstGeom>
              <a:solidFill>
                <a:schemeClr val="bg1">
                  <a:lumMod val="95000"/>
                </a:schemeClr>
              </a:solidFill>
              <a:ln w="19050">
                <a:solidFill>
                  <a:schemeClr val="bg1"/>
                </a:solidFill>
                <a:headEnd type="none" w="med" len="med"/>
                <a:tailEnd type="none" w="med" len="med"/>
              </a:ln>
              <a:effectLst>
                <a:softEdge rad="0"/>
              </a:effectLst>
              <a:scene3d>
                <a:camera prst="orthographicFront"/>
                <a:lightRig rig="threePt" dir="t"/>
              </a:scene3d>
              <a:sp3d prstMaterial="matte"/>
            </p:spPr>
            <p:style>
              <a:lnRef idx="1">
                <a:schemeClr val="accent4"/>
              </a:lnRef>
              <a:fillRef idx="3">
                <a:schemeClr val="accent4"/>
              </a:fillRef>
              <a:effectRef idx="2">
                <a:schemeClr val="accent4"/>
              </a:effectRef>
              <a:fontRef idx="minor">
                <a:schemeClr val="lt1"/>
              </a:fontRef>
            </p:style>
            <p:txBody>
              <a:bodyPr vert="vert" lIns="36000" tIns="144000" rIns="36000" bIns="108000" rtlCol="0" anchor="ctr"/>
              <a:lstStyle/>
              <a:p>
                <a:r>
                  <a:rPr lang="de-DE" sz="1200">
                    <a:solidFill>
                      <a:srgbClr val="1C3F52"/>
                    </a:solidFill>
                    <a:latin typeface="Frutiger LT Com 55 Roman" panose="020B0503030504020204" pitchFamily="34" charset="77"/>
                  </a:rPr>
                  <a:t>Robot</a:t>
                </a:r>
                <a:endParaRPr lang="de-DE" sz="1200" dirty="0">
                  <a:solidFill>
                    <a:srgbClr val="1C3F52"/>
                  </a:solidFill>
                  <a:latin typeface="Frutiger LT Com 55 Roman" panose="020B0503030504020204" pitchFamily="34" charset="77"/>
                </a:endParaRPr>
              </a:p>
            </p:txBody>
          </p:sp>
        </p:grpSp>
        <p:grpSp>
          <p:nvGrpSpPr>
            <p:cNvPr id="19" name="Gruppieren 18">
              <a:extLst>
                <a:ext uri="{FF2B5EF4-FFF2-40B4-BE49-F238E27FC236}">
                  <a16:creationId xmlns:a16="http://schemas.microsoft.com/office/drawing/2014/main" id="{8F17D616-5A17-4816-8F61-2F7870A0C315}"/>
                </a:ext>
              </a:extLst>
            </p:cNvPr>
            <p:cNvGrpSpPr/>
            <p:nvPr/>
          </p:nvGrpSpPr>
          <p:grpSpPr>
            <a:xfrm flipH="1">
              <a:off x="9843646" y="4491617"/>
              <a:ext cx="1612352" cy="460930"/>
              <a:chOff x="1656201" y="14975304"/>
              <a:chExt cx="6331812" cy="1579716"/>
            </a:xfrm>
          </p:grpSpPr>
          <p:sp>
            <p:nvSpPr>
              <p:cNvPr id="32" name="Abgerundetes Rechteck 88">
                <a:extLst>
                  <a:ext uri="{FF2B5EF4-FFF2-40B4-BE49-F238E27FC236}">
                    <a16:creationId xmlns:a16="http://schemas.microsoft.com/office/drawing/2014/main" id="{2427A72A-30D7-09EB-8F3E-2D2B577EB929}"/>
                  </a:ext>
                </a:extLst>
              </p:cNvPr>
              <p:cNvSpPr/>
              <p:nvPr/>
            </p:nvSpPr>
            <p:spPr>
              <a:xfrm>
                <a:off x="1656201" y="14975304"/>
                <a:ext cx="2029345" cy="1579512"/>
              </a:xfrm>
              <a:prstGeom prst="roundRect">
                <a:avLst>
                  <a:gd name="adj" fmla="val 23016"/>
                </a:avLst>
              </a:prstGeom>
              <a:solidFill>
                <a:srgbClr val="39C1C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latin typeface="Frutiger LT Com 55 Roman" panose="020B0503030504020204" pitchFamily="34" charset="77"/>
                </a:endParaRPr>
              </a:p>
            </p:txBody>
          </p:sp>
          <p:sp>
            <p:nvSpPr>
              <p:cNvPr id="33" name="Ellipse 4">
                <a:extLst>
                  <a:ext uri="{FF2B5EF4-FFF2-40B4-BE49-F238E27FC236}">
                    <a16:creationId xmlns:a16="http://schemas.microsoft.com/office/drawing/2014/main" id="{93BCD6C9-0D6D-73AE-DDF2-6F0171815092}"/>
                  </a:ext>
                </a:extLst>
              </p:cNvPr>
              <p:cNvSpPr/>
              <p:nvPr/>
            </p:nvSpPr>
            <p:spPr>
              <a:xfrm rot="5400000">
                <a:off x="4623192" y="13190199"/>
                <a:ext cx="1573443" cy="5156199"/>
              </a:xfrm>
              <a:prstGeom prst="round2SameRect">
                <a:avLst/>
              </a:prstGeom>
              <a:solidFill>
                <a:schemeClr val="bg1">
                  <a:lumMod val="95000"/>
                </a:schemeClr>
              </a:solidFill>
              <a:ln w="19050">
                <a:solidFill>
                  <a:schemeClr val="bg1"/>
                </a:solidFill>
                <a:headEnd type="none" w="med" len="med"/>
                <a:tailEnd type="none" w="med" len="med"/>
              </a:ln>
              <a:effectLst>
                <a:softEdge rad="0"/>
              </a:effectLst>
              <a:scene3d>
                <a:camera prst="orthographicFront"/>
                <a:lightRig rig="threePt" dir="t"/>
              </a:scene3d>
              <a:sp3d prstMaterial="matte"/>
            </p:spPr>
            <p:style>
              <a:lnRef idx="1">
                <a:schemeClr val="accent4"/>
              </a:lnRef>
              <a:fillRef idx="3">
                <a:schemeClr val="accent4"/>
              </a:fillRef>
              <a:effectRef idx="2">
                <a:schemeClr val="accent4"/>
              </a:effectRef>
              <a:fontRef idx="minor">
                <a:schemeClr val="lt1"/>
              </a:fontRef>
            </p:style>
            <p:txBody>
              <a:bodyPr vert="vert" lIns="36000" tIns="108000" rIns="36000" bIns="108000" rtlCol="0" anchor="ctr"/>
              <a:lstStyle/>
              <a:p>
                <a:r>
                  <a:rPr lang="de-DE" sz="1200">
                    <a:solidFill>
                      <a:srgbClr val="1C3F52"/>
                    </a:solidFill>
                    <a:latin typeface="Frutiger LT Com 55 Roman" panose="020B0503030504020204" pitchFamily="34" charset="77"/>
                  </a:rPr>
                  <a:t>Device</a:t>
                </a:r>
                <a:endParaRPr lang="de-DE" sz="1200" dirty="0">
                  <a:solidFill>
                    <a:srgbClr val="1C3F52"/>
                  </a:solidFill>
                  <a:latin typeface="Frutiger LT Com 55 Roman" panose="020B0503030504020204" pitchFamily="34" charset="77"/>
                </a:endParaRPr>
              </a:p>
            </p:txBody>
          </p:sp>
        </p:grpSp>
        <p:sp>
          <p:nvSpPr>
            <p:cNvPr id="20" name="Ellipse 4">
              <a:extLst>
                <a:ext uri="{FF2B5EF4-FFF2-40B4-BE49-F238E27FC236}">
                  <a16:creationId xmlns:a16="http://schemas.microsoft.com/office/drawing/2014/main" id="{D5D1DF01-6030-3B81-B71F-059A7A2286F8}"/>
                </a:ext>
              </a:extLst>
            </p:cNvPr>
            <p:cNvSpPr/>
            <p:nvPr/>
          </p:nvSpPr>
          <p:spPr>
            <a:xfrm rot="5400000">
              <a:off x="8515364" y="2335739"/>
              <a:ext cx="250697" cy="1069636"/>
            </a:xfrm>
            <a:prstGeom prst="roundRect">
              <a:avLst/>
            </a:prstGeom>
            <a:solidFill>
              <a:srgbClr val="005B7F"/>
            </a:solidFill>
            <a:ln w="19050">
              <a:solidFill>
                <a:schemeClr val="bg1"/>
              </a:solidFill>
              <a:headEnd type="none" w="med" len="med"/>
              <a:tailEnd type="none" w="med" len="med"/>
            </a:ln>
            <a:effectLst>
              <a:softEdge rad="0"/>
            </a:effectLst>
            <a:scene3d>
              <a:camera prst="orthographicFront"/>
              <a:lightRig rig="threePt" dir="t"/>
            </a:scene3d>
            <a:sp3d prstMaterial="matte"/>
          </p:spPr>
          <p:style>
            <a:lnRef idx="1">
              <a:schemeClr val="accent4"/>
            </a:lnRef>
            <a:fillRef idx="3">
              <a:schemeClr val="accent4"/>
            </a:fillRef>
            <a:effectRef idx="2">
              <a:schemeClr val="accent4"/>
            </a:effectRef>
            <a:fontRef idx="minor">
              <a:schemeClr val="lt1"/>
            </a:fontRef>
          </p:style>
          <p:txBody>
            <a:bodyPr vert="vert270" wrap="square" lIns="36000" tIns="72000" rIns="36000" bIns="72000" rtlCol="0" anchor="ctr">
              <a:spAutoFit/>
            </a:bodyPr>
            <a:lstStyle/>
            <a:p>
              <a:r>
                <a:rPr lang="de-DE" sz="1000">
                  <a:solidFill>
                    <a:schemeClr val="bg1"/>
                  </a:solidFill>
                  <a:latin typeface="Frutiger LT Com 55 Roman" panose="020B0503030504020204" pitchFamily="34" charset="77"/>
                </a:rPr>
                <a:t>rdfs:subClassOf</a:t>
              </a:r>
              <a:endParaRPr lang="de-DE" sz="1000" dirty="0">
                <a:solidFill>
                  <a:schemeClr val="bg1"/>
                </a:solidFill>
                <a:latin typeface="Frutiger LT Com 55 Roman" panose="020B0503030504020204" pitchFamily="34" charset="77"/>
              </a:endParaRPr>
            </a:p>
          </p:txBody>
        </p:sp>
        <p:cxnSp>
          <p:nvCxnSpPr>
            <p:cNvPr id="21" name="Gewinkelte Verbindung 105">
              <a:extLst>
                <a:ext uri="{FF2B5EF4-FFF2-40B4-BE49-F238E27FC236}">
                  <a16:creationId xmlns:a16="http://schemas.microsoft.com/office/drawing/2014/main" id="{621EAB3D-49A0-8ED5-D4AE-27109AE6E7E0}"/>
                </a:ext>
              </a:extLst>
            </p:cNvPr>
            <p:cNvCxnSpPr>
              <a:cxnSpLocks/>
              <a:endCxn id="29" idx="0"/>
            </p:cNvCxnSpPr>
            <p:nvPr/>
          </p:nvCxnSpPr>
          <p:spPr>
            <a:xfrm rot="5400000">
              <a:off x="9755803" y="2638417"/>
              <a:ext cx="1788039" cy="807157"/>
            </a:xfrm>
            <a:prstGeom prst="bentConnector2">
              <a:avLst/>
            </a:prstGeom>
            <a:ln w="19050">
              <a:solidFill>
                <a:srgbClr val="1C3F52"/>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2" name="Gruppieren 21">
              <a:extLst>
                <a:ext uri="{FF2B5EF4-FFF2-40B4-BE49-F238E27FC236}">
                  <a16:creationId xmlns:a16="http://schemas.microsoft.com/office/drawing/2014/main" id="{8497F82D-3C51-8715-261E-3B16CDE1604B}"/>
                </a:ext>
              </a:extLst>
            </p:cNvPr>
            <p:cNvGrpSpPr/>
            <p:nvPr/>
          </p:nvGrpSpPr>
          <p:grpSpPr>
            <a:xfrm flipH="1">
              <a:off x="9596402" y="2077642"/>
              <a:ext cx="1612352" cy="460930"/>
              <a:chOff x="1656201" y="14975304"/>
              <a:chExt cx="6331812" cy="1579716"/>
            </a:xfrm>
          </p:grpSpPr>
          <p:sp>
            <p:nvSpPr>
              <p:cNvPr id="30" name="Abgerundetes Rechteck 76">
                <a:extLst>
                  <a:ext uri="{FF2B5EF4-FFF2-40B4-BE49-F238E27FC236}">
                    <a16:creationId xmlns:a16="http://schemas.microsoft.com/office/drawing/2014/main" id="{FF3D7D56-03C5-19F5-8E69-26369E9F7302}"/>
                  </a:ext>
                </a:extLst>
              </p:cNvPr>
              <p:cNvSpPr/>
              <p:nvPr/>
            </p:nvSpPr>
            <p:spPr>
              <a:xfrm>
                <a:off x="1656201" y="14975304"/>
                <a:ext cx="2029345" cy="1579512"/>
              </a:xfrm>
              <a:prstGeom prst="roundRect">
                <a:avLst>
                  <a:gd name="adj" fmla="val 23016"/>
                </a:avLst>
              </a:prstGeom>
              <a:solidFill>
                <a:srgbClr val="005B7F"/>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200" dirty="0">
                  <a:latin typeface="Frutiger LT Com 55 Roman" panose="020B0503030504020204" pitchFamily="34" charset="77"/>
                </a:endParaRPr>
              </a:p>
            </p:txBody>
          </p:sp>
          <p:sp>
            <p:nvSpPr>
              <p:cNvPr id="31" name="Ellipse 4">
                <a:extLst>
                  <a:ext uri="{FF2B5EF4-FFF2-40B4-BE49-F238E27FC236}">
                    <a16:creationId xmlns:a16="http://schemas.microsoft.com/office/drawing/2014/main" id="{3DBFB45B-D8F0-269D-83A7-C22473291BDD}"/>
                  </a:ext>
                </a:extLst>
              </p:cNvPr>
              <p:cNvSpPr/>
              <p:nvPr/>
            </p:nvSpPr>
            <p:spPr>
              <a:xfrm rot="5400000">
                <a:off x="4623191" y="13190199"/>
                <a:ext cx="1573443" cy="5156200"/>
              </a:xfrm>
              <a:prstGeom prst="rect">
                <a:avLst/>
              </a:prstGeom>
              <a:solidFill>
                <a:schemeClr val="bg1">
                  <a:lumMod val="95000"/>
                </a:schemeClr>
              </a:solidFill>
              <a:ln w="19050">
                <a:solidFill>
                  <a:schemeClr val="bg1"/>
                </a:solidFill>
                <a:headEnd type="none" w="med" len="med"/>
                <a:tailEnd type="none" w="med" len="med"/>
              </a:ln>
              <a:effectLst>
                <a:softEdge rad="0"/>
              </a:effectLst>
              <a:scene3d>
                <a:camera prst="orthographicFront"/>
                <a:lightRig rig="threePt" dir="t"/>
              </a:scene3d>
              <a:sp3d prstMaterial="matte"/>
            </p:spPr>
            <p:style>
              <a:lnRef idx="1">
                <a:schemeClr val="accent4"/>
              </a:lnRef>
              <a:fillRef idx="3">
                <a:schemeClr val="accent4"/>
              </a:fillRef>
              <a:effectRef idx="2">
                <a:schemeClr val="accent4"/>
              </a:effectRef>
              <a:fontRef idx="minor">
                <a:schemeClr val="lt1"/>
              </a:fontRef>
            </p:style>
            <p:txBody>
              <a:bodyPr vert="vert" lIns="36000" tIns="108000" rIns="36000" bIns="108000" rtlCol="0" anchor="ctr"/>
              <a:lstStyle/>
              <a:p>
                <a:r>
                  <a:rPr lang="de-DE" sz="1200">
                    <a:solidFill>
                      <a:srgbClr val="1C3F52"/>
                    </a:solidFill>
                    <a:latin typeface="Frutiger LT Com 55 Roman" panose="020B0503030504020204" pitchFamily="34" charset="77"/>
                  </a:rPr>
                  <a:t>Collective</a:t>
                </a:r>
              </a:p>
              <a:p>
                <a:r>
                  <a:rPr lang="de-DE" sz="1200">
                    <a:solidFill>
                      <a:srgbClr val="1C3F52"/>
                    </a:solidFill>
                    <a:latin typeface="Frutiger LT Com 55 Roman" panose="020B0503030504020204" pitchFamily="34" charset="77"/>
                  </a:rPr>
                  <a:t>RoboticSystem</a:t>
                </a:r>
                <a:endParaRPr lang="de-DE" sz="1200" dirty="0">
                  <a:solidFill>
                    <a:srgbClr val="1C3F52"/>
                  </a:solidFill>
                  <a:latin typeface="Frutiger LT Com 55 Roman" panose="020B0503030504020204" pitchFamily="34" charset="77"/>
                </a:endParaRPr>
              </a:p>
            </p:txBody>
          </p:sp>
        </p:grpSp>
        <p:sp>
          <p:nvSpPr>
            <p:cNvPr id="23" name="Ellipse 4">
              <a:extLst>
                <a:ext uri="{FF2B5EF4-FFF2-40B4-BE49-F238E27FC236}">
                  <a16:creationId xmlns:a16="http://schemas.microsoft.com/office/drawing/2014/main" id="{1E90E346-85F8-5C9D-5BA4-D38387993B2D}"/>
                </a:ext>
              </a:extLst>
            </p:cNvPr>
            <p:cNvSpPr/>
            <p:nvPr/>
          </p:nvSpPr>
          <p:spPr>
            <a:xfrm rot="5400000">
              <a:off x="10784045" y="2487994"/>
              <a:ext cx="250697" cy="1356326"/>
            </a:xfrm>
            <a:prstGeom prst="roundRect">
              <a:avLst/>
            </a:prstGeom>
            <a:solidFill>
              <a:srgbClr val="005B7F"/>
            </a:solidFill>
            <a:ln w="19050">
              <a:solidFill>
                <a:schemeClr val="bg1"/>
              </a:solidFill>
              <a:headEnd type="none" w="med" len="med"/>
              <a:tailEnd type="none" w="med" len="med"/>
            </a:ln>
            <a:effectLst>
              <a:softEdge rad="0"/>
            </a:effectLst>
            <a:scene3d>
              <a:camera prst="orthographicFront"/>
              <a:lightRig rig="threePt" dir="t"/>
            </a:scene3d>
            <a:sp3d prstMaterial="matte"/>
          </p:spPr>
          <p:style>
            <a:lnRef idx="1">
              <a:schemeClr val="accent4"/>
            </a:lnRef>
            <a:fillRef idx="3">
              <a:schemeClr val="accent4"/>
            </a:fillRef>
            <a:effectRef idx="2">
              <a:schemeClr val="accent4"/>
            </a:effectRef>
            <a:fontRef idx="minor">
              <a:schemeClr val="lt1"/>
            </a:fontRef>
          </p:style>
          <p:txBody>
            <a:bodyPr vert="vert270" wrap="square" lIns="36000" tIns="72000" rIns="36000" bIns="72000" rtlCol="0" anchor="ctr">
              <a:spAutoFit/>
            </a:bodyPr>
            <a:lstStyle/>
            <a:p>
              <a:r>
                <a:rPr lang="de-DE" sz="1000">
                  <a:solidFill>
                    <a:schemeClr val="bg1"/>
                  </a:solidFill>
                  <a:latin typeface="Frutiger LT Com 55 Roman" panose="020B0503030504020204" pitchFamily="34" charset="77"/>
                </a:rPr>
                <a:t>rdfs:subClassOf</a:t>
              </a:r>
            </a:p>
          </p:txBody>
        </p:sp>
        <p:cxnSp>
          <p:nvCxnSpPr>
            <p:cNvPr id="24" name="Gewinkelte Verbindung 110">
              <a:extLst>
                <a:ext uri="{FF2B5EF4-FFF2-40B4-BE49-F238E27FC236}">
                  <a16:creationId xmlns:a16="http://schemas.microsoft.com/office/drawing/2014/main" id="{A8089C13-A0DC-C2F0-50E4-599453FF5459}"/>
                </a:ext>
              </a:extLst>
            </p:cNvPr>
            <p:cNvCxnSpPr>
              <a:cxnSpLocks/>
              <a:endCxn id="35" idx="0"/>
            </p:cNvCxnSpPr>
            <p:nvPr/>
          </p:nvCxnSpPr>
          <p:spPr>
            <a:xfrm rot="5400000">
              <a:off x="6838355" y="4039847"/>
              <a:ext cx="1220226" cy="928439"/>
            </a:xfrm>
            <a:prstGeom prst="bentConnector4">
              <a:avLst>
                <a:gd name="adj1" fmla="val 23099"/>
                <a:gd name="adj2" fmla="val 124622"/>
              </a:avLst>
            </a:prstGeom>
            <a:ln w="19050">
              <a:solidFill>
                <a:srgbClr val="1C3F5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5" name="Ellipse 4">
              <a:extLst>
                <a:ext uri="{FF2B5EF4-FFF2-40B4-BE49-F238E27FC236}">
                  <a16:creationId xmlns:a16="http://schemas.microsoft.com/office/drawing/2014/main" id="{AB875C14-B198-2C58-A861-173B26B0C0C2}"/>
                </a:ext>
              </a:extLst>
            </p:cNvPr>
            <p:cNvSpPr/>
            <p:nvPr/>
          </p:nvSpPr>
          <p:spPr>
            <a:xfrm rot="5400000">
              <a:off x="6723304" y="3509861"/>
              <a:ext cx="250697" cy="1334696"/>
            </a:xfrm>
            <a:prstGeom prst="roundRect">
              <a:avLst/>
            </a:prstGeom>
            <a:solidFill>
              <a:schemeClr val="accent1"/>
            </a:solidFill>
            <a:ln w="19050">
              <a:solidFill>
                <a:schemeClr val="bg1"/>
              </a:solidFill>
              <a:headEnd type="none" w="med" len="med"/>
              <a:tailEnd type="none" w="med" len="med"/>
            </a:ln>
            <a:effectLst>
              <a:softEdge rad="0"/>
            </a:effectLst>
            <a:scene3d>
              <a:camera prst="orthographicFront"/>
              <a:lightRig rig="threePt" dir="t"/>
            </a:scene3d>
            <a:sp3d prstMaterial="matte"/>
          </p:spPr>
          <p:style>
            <a:lnRef idx="1">
              <a:schemeClr val="accent4"/>
            </a:lnRef>
            <a:fillRef idx="3">
              <a:schemeClr val="accent4"/>
            </a:fillRef>
            <a:effectRef idx="2">
              <a:schemeClr val="accent4"/>
            </a:effectRef>
            <a:fontRef idx="minor">
              <a:schemeClr val="lt1"/>
            </a:fontRef>
          </p:style>
          <p:txBody>
            <a:bodyPr vert="vert270" wrap="square" lIns="36000" tIns="72000" rIns="36000" bIns="72000" rtlCol="0" anchor="ctr">
              <a:spAutoFit/>
            </a:bodyPr>
            <a:lstStyle/>
            <a:p>
              <a:r>
                <a:rPr lang="de-DE" sz="1000">
                  <a:solidFill>
                    <a:schemeClr val="bg1"/>
                  </a:solidFill>
                  <a:latin typeface="Frutiger LT Com 55 Roman" panose="020B0503030504020204" pitchFamily="34" charset="77"/>
                </a:rPr>
                <a:t>C2SIM:hasEntity</a:t>
              </a:r>
              <a:endParaRPr lang="de-DE" sz="1000" dirty="0">
                <a:solidFill>
                  <a:schemeClr val="bg1"/>
                </a:solidFill>
                <a:latin typeface="Frutiger LT Com 55 Roman" panose="020B0503030504020204" pitchFamily="34" charset="77"/>
              </a:endParaRPr>
            </a:p>
          </p:txBody>
        </p:sp>
        <p:grpSp>
          <p:nvGrpSpPr>
            <p:cNvPr id="26" name="Gruppieren 25">
              <a:extLst>
                <a:ext uri="{FF2B5EF4-FFF2-40B4-BE49-F238E27FC236}">
                  <a16:creationId xmlns:a16="http://schemas.microsoft.com/office/drawing/2014/main" id="{C6308D1C-5B4C-0422-3DC4-5269FA8E0FDE}"/>
                </a:ext>
              </a:extLst>
            </p:cNvPr>
            <p:cNvGrpSpPr/>
            <p:nvPr/>
          </p:nvGrpSpPr>
          <p:grpSpPr>
            <a:xfrm>
              <a:off x="7900552" y="3651066"/>
              <a:ext cx="2345691" cy="567645"/>
              <a:chOff x="1887996" y="14975305"/>
              <a:chExt cx="6100018" cy="1578682"/>
            </a:xfrm>
          </p:grpSpPr>
          <p:sp>
            <p:nvSpPr>
              <p:cNvPr id="28" name="Abgerundetes Rechteck 47">
                <a:extLst>
                  <a:ext uri="{FF2B5EF4-FFF2-40B4-BE49-F238E27FC236}">
                    <a16:creationId xmlns:a16="http://schemas.microsoft.com/office/drawing/2014/main" id="{E8A512FE-FED8-6A36-402D-832833099672}"/>
                  </a:ext>
                </a:extLst>
              </p:cNvPr>
              <p:cNvSpPr/>
              <p:nvPr/>
            </p:nvSpPr>
            <p:spPr>
              <a:xfrm>
                <a:off x="1887996" y="14975305"/>
                <a:ext cx="1067997" cy="1573443"/>
              </a:xfrm>
              <a:prstGeom prst="rect">
                <a:avLst/>
              </a:prstGeom>
              <a:solidFill>
                <a:srgbClr val="179C7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solidFill>
                    <a:schemeClr val="tx1"/>
                  </a:solidFill>
                  <a:latin typeface="Frutiger LT Com 55 Roman" panose="020B0503030504020204" pitchFamily="34" charset="77"/>
                </a:endParaRPr>
              </a:p>
            </p:txBody>
          </p:sp>
          <p:sp>
            <p:nvSpPr>
              <p:cNvPr id="29" name="Ellipse 4">
                <a:extLst>
                  <a:ext uri="{FF2B5EF4-FFF2-40B4-BE49-F238E27FC236}">
                    <a16:creationId xmlns:a16="http://schemas.microsoft.com/office/drawing/2014/main" id="{C000A592-D459-21C6-3068-E8E66EDA9AAC}"/>
                  </a:ext>
                </a:extLst>
              </p:cNvPr>
              <p:cNvSpPr/>
              <p:nvPr/>
            </p:nvSpPr>
            <p:spPr>
              <a:xfrm rot="5400000">
                <a:off x="4623704" y="13189677"/>
                <a:ext cx="1572419" cy="5156201"/>
              </a:xfrm>
              <a:prstGeom prst="rect">
                <a:avLst/>
              </a:prstGeom>
              <a:solidFill>
                <a:schemeClr val="bg1">
                  <a:lumMod val="95000"/>
                </a:schemeClr>
              </a:solidFill>
              <a:ln w="19050">
                <a:solidFill>
                  <a:schemeClr val="bg1"/>
                </a:solidFill>
                <a:headEnd type="none" w="med" len="med"/>
                <a:tailEnd type="none" w="med" len="med"/>
              </a:ln>
              <a:effectLst>
                <a:softEdge rad="0"/>
              </a:effectLst>
              <a:scene3d>
                <a:camera prst="orthographicFront"/>
                <a:lightRig rig="threePt" dir="t"/>
              </a:scene3d>
              <a:sp3d prstMaterial="matte"/>
            </p:spPr>
            <p:style>
              <a:lnRef idx="1">
                <a:schemeClr val="accent4"/>
              </a:lnRef>
              <a:fillRef idx="3">
                <a:schemeClr val="accent4"/>
              </a:fillRef>
              <a:effectRef idx="2">
                <a:schemeClr val="accent4"/>
              </a:effectRef>
              <a:fontRef idx="minor">
                <a:schemeClr val="lt1"/>
              </a:fontRef>
            </p:style>
            <p:txBody>
              <a:bodyPr vert="vert270" lIns="36000" tIns="108000" rIns="36000" bIns="108000" rtlCol="0" anchor="ctr"/>
              <a:lstStyle/>
              <a:p>
                <a:r>
                  <a:rPr lang="de-DE" sz="1400">
                    <a:solidFill>
                      <a:srgbClr val="1C3F52"/>
                    </a:solidFill>
                    <a:latin typeface="Frutiger LT Com 55 Roman" panose="020B0503030504020204" pitchFamily="34" charset="77"/>
                  </a:rPr>
                  <a:t>RoboticSystem</a:t>
                </a:r>
                <a:endParaRPr lang="de-DE" sz="1400" dirty="0">
                  <a:solidFill>
                    <a:srgbClr val="1C3F52"/>
                  </a:solidFill>
                  <a:latin typeface="Frutiger LT Com 55 Roman" panose="020B0503030504020204" pitchFamily="34" charset="77"/>
                </a:endParaRPr>
              </a:p>
            </p:txBody>
          </p:sp>
        </p:grpSp>
        <p:sp>
          <p:nvSpPr>
            <p:cNvPr id="27" name="Ellipse 4">
              <a:extLst>
                <a:ext uri="{FF2B5EF4-FFF2-40B4-BE49-F238E27FC236}">
                  <a16:creationId xmlns:a16="http://schemas.microsoft.com/office/drawing/2014/main" id="{9AC1A325-0764-722E-EE7F-EE3D0375834D}"/>
                </a:ext>
              </a:extLst>
            </p:cNvPr>
            <p:cNvSpPr/>
            <p:nvPr/>
          </p:nvSpPr>
          <p:spPr>
            <a:xfrm rot="5400000">
              <a:off x="9050182" y="5070928"/>
              <a:ext cx="250697" cy="1356326"/>
            </a:xfrm>
            <a:prstGeom prst="roundRect">
              <a:avLst/>
            </a:prstGeom>
            <a:solidFill>
              <a:srgbClr val="005B7F"/>
            </a:solidFill>
            <a:ln w="19050">
              <a:solidFill>
                <a:schemeClr val="bg1"/>
              </a:solidFill>
              <a:headEnd type="none" w="med" len="med"/>
              <a:tailEnd type="none" w="med" len="med"/>
            </a:ln>
            <a:effectLst>
              <a:softEdge rad="0"/>
            </a:effectLst>
            <a:scene3d>
              <a:camera prst="orthographicFront"/>
              <a:lightRig rig="threePt" dir="t"/>
            </a:scene3d>
            <a:sp3d prstMaterial="matte"/>
          </p:spPr>
          <p:style>
            <a:lnRef idx="1">
              <a:schemeClr val="accent4"/>
            </a:lnRef>
            <a:fillRef idx="3">
              <a:schemeClr val="accent4"/>
            </a:fillRef>
            <a:effectRef idx="2">
              <a:schemeClr val="accent4"/>
            </a:effectRef>
            <a:fontRef idx="minor">
              <a:schemeClr val="lt1"/>
            </a:fontRef>
          </p:style>
          <p:txBody>
            <a:bodyPr vert="vert270" wrap="square" lIns="36000" tIns="72000" rIns="36000" bIns="72000" rtlCol="0" anchor="ctr">
              <a:spAutoFit/>
            </a:bodyPr>
            <a:lstStyle/>
            <a:p>
              <a:r>
                <a:rPr lang="de-DE" sz="1000">
                  <a:solidFill>
                    <a:schemeClr val="bg1"/>
                  </a:solidFill>
                  <a:latin typeface="Frutiger LT Com 55 Roman" panose="020B0503030504020204" pitchFamily="34" charset="77"/>
                </a:rPr>
                <a:t>rdfs:subClassOf</a:t>
              </a:r>
            </a:p>
          </p:txBody>
        </p:sp>
      </p:grpSp>
      <p:sp>
        <p:nvSpPr>
          <p:cNvPr id="2" name="Textplatzhalter 9">
            <a:extLst>
              <a:ext uri="{FF2B5EF4-FFF2-40B4-BE49-F238E27FC236}">
                <a16:creationId xmlns:a16="http://schemas.microsoft.com/office/drawing/2014/main" id="{7FCDC287-74A1-CDA5-1EEE-4B58AD5BEBC9}"/>
              </a:ext>
            </a:extLst>
          </p:cNvPr>
          <p:cNvSpPr txBox="1">
            <a:spLocks/>
          </p:cNvSpPr>
          <p:nvPr/>
        </p:nvSpPr>
        <p:spPr>
          <a:xfrm>
            <a:off x="409426" y="1372223"/>
            <a:ext cx="5472645" cy="1998622"/>
          </a:xfrm>
          <a:prstGeom prst="rect">
            <a:avLst/>
          </a:prstGeom>
        </p:spPr>
        <p:txBody>
          <a:bodyPr/>
          <a:lstStyle>
            <a:lvl1pPr marL="0" indent="0" algn="l" defTabSz="914400" rtl="0" eaLnBrk="1" latinLnBrk="0" hangingPunct="1">
              <a:lnSpc>
                <a:spcPct val="110000"/>
              </a:lnSpc>
              <a:spcBef>
                <a:spcPts val="0"/>
              </a:spcBef>
              <a:spcAft>
                <a:spcPts val="1900"/>
              </a:spcAft>
              <a:buFont typeface="Arial" panose="020B0604020202020204" pitchFamily="34" charset="0"/>
              <a:buNone/>
              <a:defRPr sz="1800" b="0" kern="1200">
                <a:solidFill>
                  <a:schemeClr val="accent1"/>
                </a:solidFill>
                <a:latin typeface="+mj-lt"/>
                <a:ea typeface="+mn-ea"/>
                <a:cs typeface="+mn-cs"/>
              </a:defRPr>
            </a:lvl1pPr>
            <a:lvl2pPr marL="0" indent="0" algn="l" defTabSz="914400" rtl="0" eaLnBrk="1" latinLnBrk="0" hangingPunct="1">
              <a:lnSpc>
                <a:spcPct val="110000"/>
              </a:lnSpc>
              <a:spcBef>
                <a:spcPts val="0"/>
              </a:spcBef>
              <a:spcAft>
                <a:spcPts val="1900"/>
              </a:spcAft>
              <a:buFont typeface="Arial" panose="020B0604020202020204" pitchFamily="34" charset="0"/>
              <a:buNone/>
              <a:defRPr sz="1600" kern="1200">
                <a:solidFill>
                  <a:schemeClr val="tx1"/>
                </a:solidFill>
                <a:latin typeface="+mn-lt"/>
                <a:ea typeface="+mn-ea"/>
                <a:cs typeface="+mn-cs"/>
              </a:defRPr>
            </a:lvl2pPr>
            <a:lvl3pPr marL="0" indent="0" algn="l" defTabSz="914400" rtl="0" eaLnBrk="1" latinLnBrk="0" hangingPunct="1">
              <a:lnSpc>
                <a:spcPct val="110000"/>
              </a:lnSpc>
              <a:spcBef>
                <a:spcPts val="0"/>
              </a:spcBef>
              <a:buFont typeface="Arial" panose="020B0604020202020204" pitchFamily="34" charset="0"/>
              <a:buNone/>
              <a:defRPr sz="1600" b="0" kern="1200">
                <a:solidFill>
                  <a:schemeClr val="tx1"/>
                </a:solidFill>
                <a:latin typeface="+mj-lt"/>
                <a:ea typeface="+mn-ea"/>
                <a:cs typeface="+mn-cs"/>
              </a:defRPr>
            </a:lvl3pPr>
            <a:lvl4pPr marL="180000" indent="-180000" algn="l" defTabSz="914400" rtl="0" eaLnBrk="1" latinLnBrk="0" hangingPunct="1">
              <a:lnSpc>
                <a:spcPct val="110000"/>
              </a:lnSpc>
              <a:spcBef>
                <a:spcPts val="0"/>
              </a:spcBef>
              <a:buClr>
                <a:schemeClr val="accent1"/>
              </a:buClr>
              <a:buFont typeface="Wingdings" panose="05000000000000000000" pitchFamily="2" charset="2"/>
              <a:buChar char="§"/>
              <a:defRPr sz="1600" kern="1200">
                <a:solidFill>
                  <a:schemeClr val="tx1"/>
                </a:solidFill>
                <a:latin typeface="+mn-lt"/>
                <a:ea typeface="+mn-ea"/>
                <a:cs typeface="+mn-cs"/>
              </a:defRPr>
            </a:lvl4pPr>
            <a:lvl5pPr marL="360000" indent="-180000" algn="l" defTabSz="914400" rtl="0" eaLnBrk="1" latinLnBrk="0" hangingPunct="1">
              <a:lnSpc>
                <a:spcPct val="110000"/>
              </a:lnSpc>
              <a:spcBef>
                <a:spcPts val="0"/>
              </a:spcBef>
              <a:buClr>
                <a:schemeClr val="bg2"/>
              </a:buClr>
              <a:buFont typeface="Wingdings" panose="05000000000000000000" pitchFamily="2" charset="2"/>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0"/>
              </a:spcBef>
              <a:buClr>
                <a:schemeClr val="bg2"/>
              </a:buClr>
              <a:buFont typeface="Wingdings" panose="05000000000000000000" pitchFamily="2" charset="2"/>
              <a:buChar char="§"/>
              <a:defRPr sz="1600" kern="1200">
                <a:solidFill>
                  <a:schemeClr val="tx1"/>
                </a:solidFill>
                <a:latin typeface="+mn-lt"/>
                <a:ea typeface="+mn-ea"/>
                <a:cs typeface="+mn-cs"/>
              </a:defRPr>
            </a:lvl6pPr>
            <a:lvl7pPr marL="216000" indent="-216000" algn="l" defTabSz="914400" rtl="0" eaLnBrk="1" latinLnBrk="0" hangingPunct="1">
              <a:lnSpc>
                <a:spcPct val="110000"/>
              </a:lnSpc>
              <a:spcBef>
                <a:spcPts val="0"/>
              </a:spcBef>
              <a:buClr>
                <a:schemeClr val="accent1"/>
              </a:buClr>
              <a:buFont typeface="+mj-lt"/>
              <a:buAutoNum type="arabicPeriod"/>
              <a:defRPr sz="1600" kern="1200">
                <a:solidFill>
                  <a:schemeClr val="tx1"/>
                </a:solidFill>
                <a:latin typeface="+mn-lt"/>
                <a:ea typeface="+mn-ea"/>
                <a:cs typeface="+mn-cs"/>
              </a:defRPr>
            </a:lvl7pPr>
            <a:lvl8pPr marL="432000" indent="-216000" algn="l" defTabSz="914400" rtl="0" eaLnBrk="1" latinLnBrk="0" hangingPunct="1">
              <a:lnSpc>
                <a:spcPct val="110000"/>
              </a:lnSpc>
              <a:spcBef>
                <a:spcPts val="0"/>
              </a:spcBef>
              <a:buClr>
                <a:schemeClr val="bg2"/>
              </a:buClr>
              <a:buFont typeface="+mj-lt"/>
              <a:buAutoNum type="arabicPeriod"/>
              <a:defRPr sz="1600" kern="1200">
                <a:solidFill>
                  <a:schemeClr val="tx1"/>
                </a:solidFill>
                <a:latin typeface="+mn-lt"/>
                <a:ea typeface="+mn-ea"/>
                <a:cs typeface="+mn-cs"/>
              </a:defRPr>
            </a:lvl8pPr>
            <a:lvl9pPr marL="648000" indent="-216000" algn="l" defTabSz="914400" rtl="0" eaLnBrk="1" latinLnBrk="0" hangingPunct="1">
              <a:lnSpc>
                <a:spcPct val="110000"/>
              </a:lnSpc>
              <a:spcBef>
                <a:spcPts val="0"/>
              </a:spcBef>
              <a:buClr>
                <a:schemeClr val="bg2"/>
              </a:buClr>
              <a:buFont typeface="+mj-lt"/>
              <a:buAutoNum type="arabicPeriod"/>
              <a:defRPr sz="1600" kern="1200">
                <a:solidFill>
                  <a:schemeClr val="tx1"/>
                </a:solidFill>
                <a:latin typeface="+mn-lt"/>
                <a:ea typeface="+mn-ea"/>
                <a:cs typeface="+mn-cs"/>
              </a:defRPr>
            </a:lvl9pPr>
          </a:lstStyle>
          <a:p>
            <a:pPr lvl="2"/>
            <a:r>
              <a:rPr lang="de-DE"/>
              <a:t>Goals of this presentation</a:t>
            </a:r>
          </a:p>
          <a:p>
            <a:pPr lvl="3"/>
            <a:r>
              <a:rPr lang="de-DE"/>
              <a:t>Present first draft of the taxonomy</a:t>
            </a:r>
          </a:p>
          <a:p>
            <a:pPr lvl="3"/>
            <a:r>
              <a:rPr lang="de-DE"/>
              <a:t>get feedback what needs to be changed and added to taxnomy</a:t>
            </a:r>
          </a:p>
          <a:p>
            <a:pPr lvl="3"/>
            <a:r>
              <a:rPr lang="de-DE"/>
              <a:t>Get an idea of what properties will be needed</a:t>
            </a:r>
          </a:p>
          <a:p>
            <a:pPr lvl="3"/>
            <a:endParaRPr lang="de-DE"/>
          </a:p>
        </p:txBody>
      </p:sp>
    </p:spTree>
    <p:extLst>
      <p:ext uri="{BB962C8B-B14F-4D97-AF65-F5344CB8AC3E}">
        <p14:creationId xmlns:p14="http://schemas.microsoft.com/office/powerpoint/2010/main" val="1297417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DC4E1B-19F8-A777-8C17-09768D47340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E9ABE69-8B9B-D386-C992-1F57C2D20F99}"/>
              </a:ext>
            </a:extLst>
          </p:cNvPr>
          <p:cNvSpPr>
            <a:spLocks noGrp="1"/>
          </p:cNvSpPr>
          <p:nvPr>
            <p:ph type="title"/>
          </p:nvPr>
        </p:nvSpPr>
        <p:spPr>
          <a:xfrm>
            <a:off x="479425" y="395588"/>
            <a:ext cx="11233150" cy="788999"/>
          </a:xfrm>
        </p:spPr>
        <p:txBody>
          <a:bodyPr/>
          <a:lstStyle/>
          <a:p>
            <a:r>
              <a:rPr lang="de-DE"/>
              <a:t>Key Concepts from CORA that were used</a:t>
            </a:r>
            <a:br>
              <a:rPr lang="de-DE" dirty="0"/>
            </a:br>
            <a:endParaRPr lang="de-DE" dirty="0"/>
          </a:p>
        </p:txBody>
      </p:sp>
      <p:sp>
        <p:nvSpPr>
          <p:cNvPr id="4" name="Textplatzhalter 3">
            <a:extLst>
              <a:ext uri="{FF2B5EF4-FFF2-40B4-BE49-F238E27FC236}">
                <a16:creationId xmlns:a16="http://schemas.microsoft.com/office/drawing/2014/main" id="{2196DF29-9EF8-8091-1FAC-5F2D2495BCC5}"/>
              </a:ext>
            </a:extLst>
          </p:cNvPr>
          <p:cNvSpPr>
            <a:spLocks noGrp="1"/>
          </p:cNvSpPr>
          <p:nvPr>
            <p:ph type="body" sz="quarter" idx="19"/>
          </p:nvPr>
        </p:nvSpPr>
        <p:spPr>
          <a:xfrm>
            <a:off x="479425" y="1388078"/>
            <a:ext cx="11233150" cy="3843809"/>
          </a:xfrm>
        </p:spPr>
        <p:txBody>
          <a:bodyPr/>
          <a:lstStyle/>
          <a:p>
            <a:pPr lvl="3"/>
            <a:r>
              <a:rPr lang="de-DE" dirty="0">
                <a:latin typeface="+mj-lt"/>
              </a:rPr>
              <a:t>Agent ≡</a:t>
            </a:r>
            <a:r>
              <a:rPr lang="de-DE" dirty="0">
                <a:solidFill>
                  <a:schemeClr val="accent1"/>
                </a:solidFill>
                <a:latin typeface="+mj-lt"/>
              </a:rPr>
              <a:t> </a:t>
            </a:r>
            <a:r>
              <a:rPr lang="de-DE" dirty="0" err="1">
                <a:latin typeface="+mj-lt"/>
              </a:rPr>
              <a:t>ActorEntity</a:t>
            </a:r>
            <a:endParaRPr lang="de-DE" dirty="0">
              <a:latin typeface="+mj-lt"/>
            </a:endParaRPr>
          </a:p>
          <a:p>
            <a:pPr lvl="4"/>
            <a:r>
              <a:rPr lang="en-CA" dirty="0">
                <a:solidFill>
                  <a:srgbClr val="179C7D"/>
                </a:solidFill>
                <a:latin typeface="+mj-lt"/>
              </a:rPr>
              <a:t>Robot </a:t>
            </a:r>
            <a:r>
              <a:rPr lang="de-DE" dirty="0">
                <a:latin typeface="+mj-lt"/>
              </a:rPr>
              <a:t>⊑ </a:t>
            </a:r>
            <a:r>
              <a:rPr lang="de-DE" dirty="0" err="1">
                <a:latin typeface="+mj-lt"/>
              </a:rPr>
              <a:t>ActorEntity</a:t>
            </a:r>
            <a:r>
              <a:rPr lang="de-DE" dirty="0">
                <a:latin typeface="+mj-lt"/>
              </a:rPr>
              <a:t> (in Cora also </a:t>
            </a:r>
            <a:r>
              <a:rPr lang="de-DE" dirty="0" err="1">
                <a:latin typeface="+mj-lt"/>
              </a:rPr>
              <a:t>Subclass</a:t>
            </a:r>
            <a:r>
              <a:rPr lang="de-DE" dirty="0">
                <a:latin typeface="+mj-lt"/>
              </a:rPr>
              <a:t> </a:t>
            </a:r>
            <a:r>
              <a:rPr lang="de-DE" dirty="0" err="1">
                <a:latin typeface="+mj-lt"/>
              </a:rPr>
              <a:t>of</a:t>
            </a:r>
            <a:r>
              <a:rPr lang="de-DE" dirty="0">
                <a:latin typeface="+mj-lt"/>
              </a:rPr>
              <a:t> </a:t>
            </a:r>
            <a:r>
              <a:rPr lang="de-DE" dirty="0" err="1">
                <a:latin typeface="+mj-lt"/>
              </a:rPr>
              <a:t>ElectricDevice</a:t>
            </a:r>
            <a:r>
              <a:rPr lang="de-DE" dirty="0">
                <a:latin typeface="+mj-lt"/>
              </a:rPr>
              <a:t>, but I </a:t>
            </a:r>
            <a:r>
              <a:rPr lang="de-DE" dirty="0" err="1">
                <a:latin typeface="+mj-lt"/>
              </a:rPr>
              <a:t>didn‘t</a:t>
            </a:r>
            <a:r>
              <a:rPr lang="de-DE" dirty="0">
                <a:latin typeface="+mj-lt"/>
              </a:rPr>
              <a:t> </a:t>
            </a:r>
            <a:r>
              <a:rPr lang="de-DE" dirty="0" err="1">
                <a:latin typeface="+mj-lt"/>
              </a:rPr>
              <a:t>model</a:t>
            </a:r>
            <a:r>
              <a:rPr lang="de-DE" dirty="0">
                <a:latin typeface="+mj-lt"/>
              </a:rPr>
              <a:t> multiple </a:t>
            </a:r>
            <a:r>
              <a:rPr lang="de-DE" dirty="0" err="1">
                <a:latin typeface="+mj-lt"/>
              </a:rPr>
              <a:t>upper</a:t>
            </a:r>
            <a:r>
              <a:rPr lang="de-DE" dirty="0">
                <a:latin typeface="+mj-lt"/>
              </a:rPr>
              <a:t> </a:t>
            </a:r>
            <a:r>
              <a:rPr lang="de-DE" dirty="0" err="1">
                <a:latin typeface="+mj-lt"/>
              </a:rPr>
              <a:t>classes</a:t>
            </a:r>
            <a:r>
              <a:rPr lang="de-DE" dirty="0">
                <a:latin typeface="+mj-lt"/>
              </a:rPr>
              <a:t>)</a:t>
            </a:r>
          </a:p>
          <a:p>
            <a:pPr lvl="3"/>
            <a:r>
              <a:rPr lang="en-CA" dirty="0">
                <a:solidFill>
                  <a:schemeClr val="accent1"/>
                </a:solidFill>
                <a:latin typeface="+mj-lt"/>
              </a:rPr>
              <a:t>Artifact</a:t>
            </a:r>
            <a:r>
              <a:rPr lang="en-CA" dirty="0">
                <a:latin typeface="+mj-lt"/>
              </a:rPr>
              <a:t> </a:t>
            </a:r>
            <a:r>
              <a:rPr lang="de-DE" dirty="0">
                <a:latin typeface="+mj-lt"/>
              </a:rPr>
              <a:t>⊑ </a:t>
            </a:r>
            <a:r>
              <a:rPr lang="de-DE" dirty="0" err="1">
                <a:solidFill>
                  <a:schemeClr val="accent1"/>
                </a:solidFill>
                <a:latin typeface="+mj-lt"/>
              </a:rPr>
              <a:t>PhysicalEntity</a:t>
            </a:r>
            <a:endParaRPr lang="de-DE" dirty="0">
              <a:solidFill>
                <a:schemeClr val="accent1"/>
              </a:solidFill>
              <a:latin typeface="+mj-lt"/>
            </a:endParaRPr>
          </a:p>
          <a:p>
            <a:pPr lvl="4"/>
            <a:r>
              <a:rPr lang="en-CA" dirty="0" err="1">
                <a:solidFill>
                  <a:srgbClr val="179C7D"/>
                </a:solidFill>
                <a:latin typeface="+mj-lt"/>
              </a:rPr>
              <a:t>ArtificialSystem</a:t>
            </a:r>
            <a:r>
              <a:rPr lang="en-CA" dirty="0">
                <a:solidFill>
                  <a:srgbClr val="179C7D"/>
                </a:solidFill>
                <a:latin typeface="+mj-lt"/>
              </a:rPr>
              <a:t> </a:t>
            </a:r>
            <a:r>
              <a:rPr lang="de-DE" dirty="0">
                <a:latin typeface="+mj-lt"/>
              </a:rPr>
              <a:t>⊑</a:t>
            </a:r>
            <a:r>
              <a:rPr lang="en-CA" dirty="0">
                <a:solidFill>
                  <a:srgbClr val="179C7D"/>
                </a:solidFill>
                <a:latin typeface="+mj-lt"/>
              </a:rPr>
              <a:t> Artifact</a:t>
            </a:r>
            <a:endParaRPr lang="de-DE" dirty="0">
              <a:solidFill>
                <a:srgbClr val="179C7D"/>
              </a:solidFill>
              <a:latin typeface="+mj-lt"/>
            </a:endParaRPr>
          </a:p>
          <a:p>
            <a:pPr lvl="4"/>
            <a:r>
              <a:rPr lang="de-DE" dirty="0">
                <a:solidFill>
                  <a:schemeClr val="accent1"/>
                </a:solidFill>
                <a:latin typeface="+mj-lt"/>
              </a:rPr>
              <a:t>Device </a:t>
            </a:r>
            <a:r>
              <a:rPr lang="de-DE" dirty="0">
                <a:latin typeface="+mj-lt"/>
              </a:rPr>
              <a:t>⊑ </a:t>
            </a:r>
            <a:r>
              <a:rPr lang="en-CA" sz="1800" dirty="0">
                <a:solidFill>
                  <a:srgbClr val="179C7D"/>
                </a:solidFill>
                <a:latin typeface="+mj-lt"/>
              </a:rPr>
              <a:t>Artifact</a:t>
            </a:r>
            <a:endParaRPr lang="de-DE" dirty="0">
              <a:solidFill>
                <a:schemeClr val="accent1"/>
              </a:solidFill>
              <a:latin typeface="+mj-lt"/>
            </a:endParaRPr>
          </a:p>
          <a:p>
            <a:pPr lvl="3"/>
            <a:r>
              <a:rPr lang="en-CA" dirty="0">
                <a:latin typeface="+mj-lt"/>
              </a:rPr>
              <a:t>Measure </a:t>
            </a:r>
            <a:r>
              <a:rPr lang="de-DE" dirty="0">
                <a:latin typeface="+mj-lt"/>
              </a:rPr>
              <a:t>≡</a:t>
            </a:r>
            <a:r>
              <a:rPr lang="de-DE" dirty="0">
                <a:solidFill>
                  <a:schemeClr val="accent1"/>
                </a:solidFill>
                <a:latin typeface="+mj-lt"/>
              </a:rPr>
              <a:t> </a:t>
            </a:r>
            <a:r>
              <a:rPr lang="de-DE" dirty="0" err="1">
                <a:solidFill>
                  <a:schemeClr val="accent1"/>
                </a:solidFill>
                <a:latin typeface="+mj-lt"/>
              </a:rPr>
              <a:t>hasEntityState</a:t>
            </a:r>
            <a:r>
              <a:rPr lang="de-DE" dirty="0">
                <a:solidFill>
                  <a:schemeClr val="accent1"/>
                </a:solidFill>
                <a:latin typeface="+mj-lt"/>
              </a:rPr>
              <a:t> </a:t>
            </a:r>
            <a:r>
              <a:rPr lang="de-DE" dirty="0">
                <a:latin typeface="+mj-lt"/>
              </a:rPr>
              <a:t>(</a:t>
            </a:r>
            <a:r>
              <a:rPr lang="de-DE" dirty="0" err="1">
                <a:latin typeface="+mj-lt"/>
              </a:rPr>
              <a:t>no</a:t>
            </a:r>
            <a:r>
              <a:rPr lang="de-DE" dirty="0">
                <a:latin typeface="+mj-lt"/>
              </a:rPr>
              <a:t> Properties </a:t>
            </a:r>
            <a:r>
              <a:rPr lang="de-DE" dirty="0" err="1">
                <a:latin typeface="+mj-lt"/>
              </a:rPr>
              <a:t>used</a:t>
            </a:r>
            <a:r>
              <a:rPr lang="de-DE" dirty="0">
                <a:latin typeface="+mj-lt"/>
              </a:rPr>
              <a:t> </a:t>
            </a:r>
            <a:r>
              <a:rPr lang="de-DE" dirty="0" err="1">
                <a:latin typeface="+mj-lt"/>
              </a:rPr>
              <a:t>yet</a:t>
            </a:r>
            <a:r>
              <a:rPr lang="de-DE" dirty="0">
                <a:latin typeface="+mj-lt"/>
              </a:rPr>
              <a:t>, </a:t>
            </a:r>
            <a:r>
              <a:rPr lang="de-DE" dirty="0" err="1">
                <a:latin typeface="+mj-lt"/>
              </a:rPr>
              <a:t>though</a:t>
            </a:r>
            <a:r>
              <a:rPr lang="de-DE" dirty="0">
                <a:latin typeface="+mj-lt"/>
              </a:rPr>
              <a:t>)</a:t>
            </a:r>
          </a:p>
          <a:p>
            <a:pPr lvl="3"/>
            <a:r>
              <a:rPr lang="en-CA" sz="1800" dirty="0" err="1">
                <a:solidFill>
                  <a:srgbClr val="179C7D"/>
                </a:solidFill>
                <a:latin typeface="+mj-lt"/>
              </a:rPr>
              <a:t>ComputerProcess</a:t>
            </a:r>
            <a:r>
              <a:rPr lang="en-CA" sz="1800" dirty="0">
                <a:solidFill>
                  <a:srgbClr val="179C7D"/>
                </a:solidFill>
                <a:latin typeface="+mj-lt"/>
              </a:rPr>
              <a:t> </a:t>
            </a:r>
            <a:r>
              <a:rPr lang="de-DE" sz="1800" dirty="0">
                <a:latin typeface="+mj-lt"/>
              </a:rPr>
              <a:t>⊑ </a:t>
            </a:r>
            <a:r>
              <a:rPr lang="de-DE" dirty="0">
                <a:solidFill>
                  <a:schemeClr val="accent1"/>
                </a:solidFill>
                <a:latin typeface="+mj-lt"/>
              </a:rPr>
              <a:t>Event </a:t>
            </a:r>
            <a:r>
              <a:rPr lang="de-DE" dirty="0">
                <a:latin typeface="+mj-lt"/>
              </a:rPr>
              <a:t>(will </a:t>
            </a:r>
            <a:r>
              <a:rPr lang="de-DE" dirty="0" err="1">
                <a:latin typeface="+mj-lt"/>
              </a:rPr>
              <a:t>probably</a:t>
            </a:r>
            <a:r>
              <a:rPr lang="de-DE" dirty="0">
                <a:latin typeface="+mj-lt"/>
              </a:rPr>
              <a:t> </a:t>
            </a:r>
            <a:r>
              <a:rPr lang="de-DE" dirty="0" err="1">
                <a:latin typeface="+mj-lt"/>
              </a:rPr>
              <a:t>need</a:t>
            </a:r>
            <a:r>
              <a:rPr lang="de-DE" dirty="0">
                <a:latin typeface="+mj-lt"/>
              </a:rPr>
              <a:t> own </a:t>
            </a:r>
            <a:r>
              <a:rPr lang="de-DE" dirty="0" err="1">
                <a:latin typeface="+mj-lt"/>
              </a:rPr>
              <a:t>EventCode</a:t>
            </a:r>
            <a:r>
              <a:rPr lang="de-DE" dirty="0">
                <a:latin typeface="+mj-lt"/>
              </a:rPr>
              <a:t>)</a:t>
            </a:r>
            <a:endParaRPr lang="de-DE" dirty="0">
              <a:solidFill>
                <a:schemeClr val="accent1"/>
              </a:solidFill>
              <a:latin typeface="+mj-lt"/>
            </a:endParaRPr>
          </a:p>
          <a:p>
            <a:pPr lvl="3"/>
            <a:r>
              <a:rPr lang="de-DE" dirty="0">
                <a:latin typeface="+mj-lt"/>
              </a:rPr>
              <a:t>Group ≡ </a:t>
            </a:r>
            <a:r>
              <a:rPr lang="en-CA" dirty="0" err="1">
                <a:latin typeface="+mj-lt"/>
              </a:rPr>
              <a:t>CollectiveEntity</a:t>
            </a:r>
            <a:endParaRPr lang="en-CA" dirty="0">
              <a:latin typeface="+mj-lt"/>
            </a:endParaRPr>
          </a:p>
          <a:p>
            <a:pPr lvl="3"/>
            <a:r>
              <a:rPr lang="en-CA" dirty="0" err="1">
                <a:solidFill>
                  <a:srgbClr val="179C7D"/>
                </a:solidFill>
                <a:latin typeface="+mj-lt"/>
              </a:rPr>
              <a:t>RoboticEnvironment</a:t>
            </a:r>
            <a:r>
              <a:rPr lang="en-CA" dirty="0">
                <a:solidFill>
                  <a:srgbClr val="179C7D"/>
                </a:solidFill>
                <a:latin typeface="+mj-lt"/>
              </a:rPr>
              <a:t> </a:t>
            </a:r>
            <a:r>
              <a:rPr lang="de-DE" dirty="0">
                <a:latin typeface="+mj-lt"/>
              </a:rPr>
              <a:t>⊑ </a:t>
            </a:r>
            <a:r>
              <a:rPr lang="de-DE" dirty="0" err="1">
                <a:latin typeface="+mj-lt"/>
              </a:rPr>
              <a:t>EnvironmentalObject</a:t>
            </a:r>
            <a:endParaRPr lang="de-DE" dirty="0">
              <a:latin typeface="+mj-lt"/>
            </a:endParaRPr>
          </a:p>
          <a:p>
            <a:pPr lvl="3"/>
            <a:r>
              <a:rPr lang="en-CA" dirty="0" err="1">
                <a:solidFill>
                  <a:srgbClr val="179C7D"/>
                </a:solidFill>
                <a:latin typeface="+mj-lt"/>
              </a:rPr>
              <a:t>PhysicalEnvironment</a:t>
            </a:r>
            <a:r>
              <a:rPr lang="en-CA" dirty="0">
                <a:solidFill>
                  <a:srgbClr val="179C7D"/>
                </a:solidFill>
                <a:latin typeface="+mj-lt"/>
              </a:rPr>
              <a:t> </a:t>
            </a:r>
            <a:r>
              <a:rPr lang="de-DE" dirty="0">
                <a:latin typeface="+mj-lt"/>
              </a:rPr>
              <a:t>⊑ </a:t>
            </a:r>
            <a:r>
              <a:rPr lang="de-DE" dirty="0" err="1">
                <a:latin typeface="+mj-lt"/>
              </a:rPr>
              <a:t>EnvironmentalObject</a:t>
            </a:r>
            <a:endParaRPr lang="de-DE" dirty="0">
              <a:latin typeface="+mj-lt"/>
            </a:endParaRPr>
          </a:p>
          <a:p>
            <a:pPr marL="0" lvl="3" indent="0">
              <a:buNone/>
            </a:pPr>
            <a:endParaRPr lang="en-CA" dirty="0">
              <a:solidFill>
                <a:srgbClr val="179C7D"/>
              </a:solidFill>
            </a:endParaRPr>
          </a:p>
          <a:p>
            <a:pPr marL="0" lvl="3" indent="0">
              <a:buNone/>
            </a:pPr>
            <a:endParaRPr lang="en-CA" dirty="0">
              <a:solidFill>
                <a:srgbClr val="179C7D"/>
              </a:solidFill>
              <a:latin typeface="+mj-lt"/>
            </a:endParaRPr>
          </a:p>
          <a:p>
            <a:pPr lvl="3"/>
            <a:endParaRPr lang="de-DE" dirty="0">
              <a:latin typeface="+mj-lt"/>
            </a:endParaRPr>
          </a:p>
          <a:p>
            <a:pPr lvl="3"/>
            <a:endParaRPr lang="de-DE" dirty="0">
              <a:solidFill>
                <a:schemeClr val="accent1"/>
              </a:solidFill>
              <a:latin typeface="+mj-lt"/>
            </a:endParaRPr>
          </a:p>
        </p:txBody>
      </p:sp>
      <p:sp>
        <p:nvSpPr>
          <p:cNvPr id="5" name="Datumsplatzhalter 4">
            <a:extLst>
              <a:ext uri="{FF2B5EF4-FFF2-40B4-BE49-F238E27FC236}">
                <a16:creationId xmlns:a16="http://schemas.microsoft.com/office/drawing/2014/main" id="{CAD34CF4-B132-8653-0C96-64BF66DAACD2}"/>
              </a:ext>
            </a:extLst>
          </p:cNvPr>
          <p:cNvSpPr>
            <a:spLocks noGrp="1"/>
          </p:cNvSpPr>
          <p:nvPr>
            <p:ph type="dt" sz="half" idx="10"/>
          </p:nvPr>
        </p:nvSpPr>
        <p:spPr/>
        <p:txBody>
          <a:bodyPr/>
          <a:lstStyle/>
          <a:p>
            <a:fld id="{9834CAC0-DB1D-4D75-8EE9-FE95B28E1495}" type="datetime1">
              <a:rPr lang="de-DE" noProof="0" smtClean="0"/>
              <a:t>14.01.2026</a:t>
            </a:fld>
            <a:endParaRPr lang="de-DE" noProof="0" dirty="0"/>
          </a:p>
        </p:txBody>
      </p:sp>
      <p:sp>
        <p:nvSpPr>
          <p:cNvPr id="6" name="Fußzeilenplatzhalter 5">
            <a:extLst>
              <a:ext uri="{FF2B5EF4-FFF2-40B4-BE49-F238E27FC236}">
                <a16:creationId xmlns:a16="http://schemas.microsoft.com/office/drawing/2014/main" id="{976C99CE-1D76-75F9-0C94-6BA2C359D682}"/>
              </a:ext>
            </a:extLst>
          </p:cNvPr>
          <p:cNvSpPr>
            <a:spLocks noGrp="1"/>
          </p:cNvSpPr>
          <p:nvPr>
            <p:ph type="ftr" sz="quarter" idx="11"/>
          </p:nvPr>
        </p:nvSpPr>
        <p:spPr/>
        <p:txBody>
          <a:bodyPr/>
          <a:lstStyle/>
          <a:p>
            <a:r>
              <a:rPr lang="de-DE" dirty="0"/>
              <a:t>© Fraunhofer FKIE</a:t>
            </a:r>
          </a:p>
        </p:txBody>
      </p:sp>
      <p:sp>
        <p:nvSpPr>
          <p:cNvPr id="7" name="Foliennummernplatzhalter 6">
            <a:extLst>
              <a:ext uri="{FF2B5EF4-FFF2-40B4-BE49-F238E27FC236}">
                <a16:creationId xmlns:a16="http://schemas.microsoft.com/office/drawing/2014/main" id="{F6A68750-6207-C0B7-38F8-7ABE61A8C78D}"/>
              </a:ext>
            </a:extLst>
          </p:cNvPr>
          <p:cNvSpPr>
            <a:spLocks noGrp="1"/>
          </p:cNvSpPr>
          <p:nvPr>
            <p:ph type="sldNum" sz="quarter" idx="12"/>
          </p:nvPr>
        </p:nvSpPr>
        <p:spPr/>
        <p:txBody>
          <a:bodyPr/>
          <a:lstStyle/>
          <a:p>
            <a:r>
              <a:rPr lang="de-DE" noProof="0" dirty="0"/>
              <a:t>Page</a:t>
            </a:r>
            <a:r>
              <a:rPr lang="en-US" dirty="0"/>
              <a:t> </a:t>
            </a:r>
            <a:fld id="{401BA3E4-5E55-4F99-AF09-CC6D6B2539E2}" type="slidenum">
              <a:rPr lang="en-US" smtClean="0"/>
              <a:pPr/>
              <a:t>3</a:t>
            </a:fld>
            <a:endParaRPr lang="en-US" dirty="0"/>
          </a:p>
        </p:txBody>
      </p:sp>
    </p:spTree>
    <p:extLst>
      <p:ext uri="{BB962C8B-B14F-4D97-AF65-F5344CB8AC3E}">
        <p14:creationId xmlns:p14="http://schemas.microsoft.com/office/powerpoint/2010/main" val="686689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032453-F6AC-E325-093B-F3A23539FEC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A2010FC4-14E8-E712-A48C-72704150FE81}"/>
              </a:ext>
            </a:extLst>
          </p:cNvPr>
          <p:cNvSpPr>
            <a:spLocks noGrp="1"/>
          </p:cNvSpPr>
          <p:nvPr>
            <p:ph type="title"/>
          </p:nvPr>
        </p:nvSpPr>
        <p:spPr>
          <a:xfrm>
            <a:off x="479425" y="395588"/>
            <a:ext cx="11233150" cy="788999"/>
          </a:xfrm>
        </p:spPr>
        <p:txBody>
          <a:bodyPr/>
          <a:lstStyle/>
          <a:p>
            <a:r>
              <a:rPr lang="de-DE"/>
              <a:t>Roles</a:t>
            </a:r>
            <a:br>
              <a:rPr lang="de-DE" dirty="0"/>
            </a:br>
            <a:endParaRPr lang="de-DE" dirty="0"/>
          </a:p>
        </p:txBody>
      </p:sp>
      <p:sp>
        <p:nvSpPr>
          <p:cNvPr id="4" name="Textplatzhalter 3">
            <a:extLst>
              <a:ext uri="{FF2B5EF4-FFF2-40B4-BE49-F238E27FC236}">
                <a16:creationId xmlns:a16="http://schemas.microsoft.com/office/drawing/2014/main" id="{36A41322-ADF6-AB4D-FF81-0BB2FED55823}"/>
              </a:ext>
            </a:extLst>
          </p:cNvPr>
          <p:cNvSpPr>
            <a:spLocks noGrp="1"/>
          </p:cNvSpPr>
          <p:nvPr>
            <p:ph type="body" sz="quarter" idx="19"/>
          </p:nvPr>
        </p:nvSpPr>
        <p:spPr>
          <a:xfrm>
            <a:off x="479425" y="1388078"/>
            <a:ext cx="11233150" cy="4046942"/>
          </a:xfrm>
        </p:spPr>
        <p:txBody>
          <a:bodyPr/>
          <a:lstStyle/>
          <a:p>
            <a:pPr marL="0" lvl="3" indent="0">
              <a:buNone/>
            </a:pPr>
            <a:r>
              <a:rPr lang="de-DE">
                <a:latin typeface="+mj-lt"/>
              </a:rPr>
              <a:t>In the foundational work four roles for an autonomic system were identified. They are effectively types of autonomity.</a:t>
            </a:r>
          </a:p>
          <a:p>
            <a:pPr lvl="3"/>
            <a:r>
              <a:rPr lang="en-US" b="1">
                <a:solidFill>
                  <a:srgbClr val="179C7D"/>
                </a:solidFill>
                <a:latin typeface="Frutiger LT Com 65 Bold"/>
              </a:rPr>
              <a:t>Fully Autonomous</a:t>
            </a:r>
          </a:p>
          <a:p>
            <a:pPr lvl="3"/>
            <a:r>
              <a:rPr lang="en-US" b="1">
                <a:solidFill>
                  <a:srgbClr val="179C7D"/>
                </a:solidFill>
                <a:latin typeface="Frutiger LT Com 65 Bold"/>
              </a:rPr>
              <a:t>Remote Controlled </a:t>
            </a:r>
          </a:p>
          <a:p>
            <a:pPr lvl="3"/>
            <a:r>
              <a:rPr lang="en-US" b="1">
                <a:solidFill>
                  <a:srgbClr val="179C7D"/>
                </a:solidFill>
                <a:latin typeface="Frutiger LT Com 65 Bold"/>
              </a:rPr>
              <a:t>Automated – not adaptive, </a:t>
            </a:r>
          </a:p>
          <a:p>
            <a:pPr lvl="3"/>
            <a:r>
              <a:rPr lang="en-US" b="1">
                <a:solidFill>
                  <a:srgbClr val="179C7D"/>
                </a:solidFill>
                <a:latin typeface="Frutiger LT Com 65 Bold"/>
              </a:rPr>
              <a:t>Teleoperated – human operator either directly controls or assigns incremental goals based on a continuous basis.</a:t>
            </a:r>
          </a:p>
          <a:p>
            <a:pPr marL="0" lvl="3" indent="0">
              <a:buNone/>
            </a:pPr>
            <a:endParaRPr lang="de-DE">
              <a:solidFill>
                <a:schemeClr val="accent1"/>
              </a:solidFill>
              <a:latin typeface="+mj-lt"/>
            </a:endParaRPr>
          </a:p>
          <a:p>
            <a:pPr marL="0" lvl="3" indent="0">
              <a:buNone/>
            </a:pPr>
            <a:r>
              <a:rPr lang="de-DE" b="1"/>
              <a:t>My apporach was to have an Object Property</a:t>
            </a:r>
          </a:p>
          <a:p>
            <a:pPr lvl="3"/>
            <a:r>
              <a:rPr lang="en-US" b="1">
                <a:solidFill>
                  <a:srgbClr val="179C7D"/>
                </a:solidFill>
                <a:latin typeface="Frutiger LT Com 65 Bold"/>
              </a:rPr>
              <a:t>hasAutonomousRoleCode</a:t>
            </a:r>
          </a:p>
          <a:p>
            <a:pPr lvl="3"/>
            <a:endParaRPr lang="en-US" b="1">
              <a:solidFill>
                <a:srgbClr val="179C7D"/>
              </a:solidFill>
              <a:latin typeface="Frutiger LT Com 65 Bold"/>
            </a:endParaRPr>
          </a:p>
          <a:p>
            <a:pPr marL="0" lvl="3" indent="0">
              <a:buNone/>
            </a:pPr>
            <a:r>
              <a:rPr lang="de-DE" b="1"/>
              <a:t>And then have four instances of Code</a:t>
            </a:r>
          </a:p>
          <a:p>
            <a:pPr lvl="3"/>
            <a:r>
              <a:rPr lang="en-US" b="1">
                <a:solidFill>
                  <a:srgbClr val="179C7D"/>
                </a:solidFill>
                <a:latin typeface="Frutiger LT Com 65 Bold"/>
              </a:rPr>
              <a:t>FullAuto</a:t>
            </a:r>
          </a:p>
          <a:p>
            <a:pPr lvl="3"/>
            <a:r>
              <a:rPr lang="en-US" b="1">
                <a:solidFill>
                  <a:srgbClr val="179C7D"/>
                </a:solidFill>
                <a:latin typeface="Frutiger LT Com 65 Bold"/>
              </a:rPr>
              <a:t>ReCont</a:t>
            </a:r>
          </a:p>
          <a:p>
            <a:pPr lvl="3"/>
            <a:r>
              <a:rPr lang="en-US" b="1">
                <a:solidFill>
                  <a:srgbClr val="179C7D"/>
                </a:solidFill>
                <a:latin typeface="Frutiger LT Com 65 Bold"/>
              </a:rPr>
              <a:t>Teleop</a:t>
            </a:r>
          </a:p>
          <a:p>
            <a:pPr lvl="3"/>
            <a:r>
              <a:rPr lang="en-US" b="1">
                <a:solidFill>
                  <a:srgbClr val="179C7D"/>
                </a:solidFill>
                <a:latin typeface="Frutiger LT Com 65 Bold"/>
              </a:rPr>
              <a:t>Automated</a:t>
            </a:r>
          </a:p>
        </p:txBody>
      </p:sp>
      <p:sp>
        <p:nvSpPr>
          <p:cNvPr id="5" name="Datumsplatzhalter 4">
            <a:extLst>
              <a:ext uri="{FF2B5EF4-FFF2-40B4-BE49-F238E27FC236}">
                <a16:creationId xmlns:a16="http://schemas.microsoft.com/office/drawing/2014/main" id="{4EAD9D1B-1C1D-3893-0EEA-385C184F1C2F}"/>
              </a:ext>
            </a:extLst>
          </p:cNvPr>
          <p:cNvSpPr>
            <a:spLocks noGrp="1"/>
          </p:cNvSpPr>
          <p:nvPr>
            <p:ph type="dt" sz="half" idx="10"/>
          </p:nvPr>
        </p:nvSpPr>
        <p:spPr/>
        <p:txBody>
          <a:bodyPr/>
          <a:lstStyle/>
          <a:p>
            <a:fld id="{9834CAC0-DB1D-4D75-8EE9-FE95B28E1495}" type="datetime1">
              <a:rPr lang="de-DE" noProof="0" smtClean="0"/>
              <a:t>14.01.2026</a:t>
            </a:fld>
            <a:endParaRPr lang="de-DE" noProof="0" dirty="0"/>
          </a:p>
        </p:txBody>
      </p:sp>
      <p:sp>
        <p:nvSpPr>
          <p:cNvPr id="6" name="Fußzeilenplatzhalter 5">
            <a:extLst>
              <a:ext uri="{FF2B5EF4-FFF2-40B4-BE49-F238E27FC236}">
                <a16:creationId xmlns:a16="http://schemas.microsoft.com/office/drawing/2014/main" id="{4A75F301-22B4-FEC5-9CD1-09B8A41B922E}"/>
              </a:ext>
            </a:extLst>
          </p:cNvPr>
          <p:cNvSpPr>
            <a:spLocks noGrp="1"/>
          </p:cNvSpPr>
          <p:nvPr>
            <p:ph type="ftr" sz="quarter" idx="11"/>
          </p:nvPr>
        </p:nvSpPr>
        <p:spPr/>
        <p:txBody>
          <a:bodyPr/>
          <a:lstStyle/>
          <a:p>
            <a:r>
              <a:rPr lang="de-DE" dirty="0"/>
              <a:t>© Fraunhofer FKIE</a:t>
            </a:r>
          </a:p>
        </p:txBody>
      </p:sp>
      <p:sp>
        <p:nvSpPr>
          <p:cNvPr id="7" name="Foliennummernplatzhalter 6">
            <a:extLst>
              <a:ext uri="{FF2B5EF4-FFF2-40B4-BE49-F238E27FC236}">
                <a16:creationId xmlns:a16="http://schemas.microsoft.com/office/drawing/2014/main" id="{B1C0E15B-4010-80D6-D0E6-0A861C06520E}"/>
              </a:ext>
            </a:extLst>
          </p:cNvPr>
          <p:cNvSpPr>
            <a:spLocks noGrp="1"/>
          </p:cNvSpPr>
          <p:nvPr>
            <p:ph type="sldNum" sz="quarter" idx="12"/>
          </p:nvPr>
        </p:nvSpPr>
        <p:spPr/>
        <p:txBody>
          <a:bodyPr/>
          <a:lstStyle/>
          <a:p>
            <a:r>
              <a:rPr lang="de-DE" noProof="0" dirty="0"/>
              <a:t>Page</a:t>
            </a:r>
            <a:r>
              <a:rPr lang="en-US" dirty="0"/>
              <a:t> </a:t>
            </a:r>
            <a:fld id="{401BA3E4-5E55-4F99-AF09-CC6D6B2539E2}" type="slidenum">
              <a:rPr lang="en-US" smtClean="0"/>
              <a:pPr/>
              <a:t>4</a:t>
            </a:fld>
            <a:endParaRPr lang="en-US" dirty="0"/>
          </a:p>
        </p:txBody>
      </p:sp>
    </p:spTree>
    <p:extLst>
      <p:ext uri="{BB962C8B-B14F-4D97-AF65-F5344CB8AC3E}">
        <p14:creationId xmlns:p14="http://schemas.microsoft.com/office/powerpoint/2010/main" val="3249905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13B811-7F58-578D-9C76-6C68842C1E22}"/>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4B312754-A8E2-4C27-A8A4-CD58C4925871}"/>
              </a:ext>
            </a:extLst>
          </p:cNvPr>
          <p:cNvSpPr>
            <a:spLocks noGrp="1"/>
          </p:cNvSpPr>
          <p:nvPr>
            <p:ph type="title"/>
          </p:nvPr>
        </p:nvSpPr>
        <p:spPr>
          <a:xfrm>
            <a:off x="479425" y="395588"/>
            <a:ext cx="11233150" cy="788999"/>
          </a:xfrm>
        </p:spPr>
        <p:txBody>
          <a:bodyPr/>
          <a:lstStyle/>
          <a:p>
            <a:r>
              <a:rPr lang="de-DE"/>
              <a:t>Concepts that might belong to the standard ontology</a:t>
            </a:r>
            <a:br>
              <a:rPr lang="de-DE" dirty="0"/>
            </a:br>
            <a:endParaRPr lang="de-DE" dirty="0"/>
          </a:p>
        </p:txBody>
      </p:sp>
      <p:sp>
        <p:nvSpPr>
          <p:cNvPr id="4" name="Textplatzhalter 3">
            <a:extLst>
              <a:ext uri="{FF2B5EF4-FFF2-40B4-BE49-F238E27FC236}">
                <a16:creationId xmlns:a16="http://schemas.microsoft.com/office/drawing/2014/main" id="{CB417703-21AB-339D-D671-91C666D9ED67}"/>
              </a:ext>
            </a:extLst>
          </p:cNvPr>
          <p:cNvSpPr>
            <a:spLocks noGrp="1"/>
          </p:cNvSpPr>
          <p:nvPr>
            <p:ph type="body" sz="quarter" idx="19"/>
          </p:nvPr>
        </p:nvSpPr>
        <p:spPr>
          <a:xfrm>
            <a:off x="479425" y="1388078"/>
            <a:ext cx="7308741" cy="1067665"/>
          </a:xfrm>
        </p:spPr>
        <p:txBody>
          <a:bodyPr/>
          <a:lstStyle/>
          <a:p>
            <a:pPr marL="0" lvl="3" indent="0">
              <a:buNone/>
            </a:pPr>
            <a:r>
              <a:rPr lang="de-DE">
                <a:latin typeface="+mj-lt"/>
              </a:rPr>
              <a:t>Interaction</a:t>
            </a:r>
          </a:p>
          <a:p>
            <a:pPr marL="0" lvl="3" indent="0">
              <a:buNone/>
            </a:pPr>
            <a:r>
              <a:rPr lang="de-DE">
                <a:latin typeface="+mj-lt"/>
              </a:rPr>
              <a:t>Motion (so we can make a subclass Robot Motion)</a:t>
            </a:r>
          </a:p>
          <a:p>
            <a:pPr marL="0" lvl="3" indent="0">
              <a:buNone/>
            </a:pPr>
            <a:r>
              <a:rPr lang="de-DE">
                <a:latin typeface="+mj-lt"/>
              </a:rPr>
              <a:t>Communication (so we can have a sublass HumanRobotCommunication)</a:t>
            </a:r>
          </a:p>
          <a:p>
            <a:pPr marL="0" lvl="3" indent="0">
              <a:buNone/>
            </a:pPr>
            <a:endParaRPr lang="en-US" b="1">
              <a:solidFill>
                <a:srgbClr val="179C7D"/>
              </a:solidFill>
              <a:latin typeface="Frutiger LT Com 65 Bold"/>
            </a:endParaRPr>
          </a:p>
        </p:txBody>
      </p:sp>
      <p:sp>
        <p:nvSpPr>
          <p:cNvPr id="5" name="Datumsplatzhalter 4">
            <a:extLst>
              <a:ext uri="{FF2B5EF4-FFF2-40B4-BE49-F238E27FC236}">
                <a16:creationId xmlns:a16="http://schemas.microsoft.com/office/drawing/2014/main" id="{402D7F9F-3BB3-1283-BFDB-6C3CCA347DC3}"/>
              </a:ext>
            </a:extLst>
          </p:cNvPr>
          <p:cNvSpPr>
            <a:spLocks noGrp="1"/>
          </p:cNvSpPr>
          <p:nvPr>
            <p:ph type="dt" sz="half" idx="10"/>
          </p:nvPr>
        </p:nvSpPr>
        <p:spPr/>
        <p:txBody>
          <a:bodyPr/>
          <a:lstStyle/>
          <a:p>
            <a:fld id="{9834CAC0-DB1D-4D75-8EE9-FE95B28E1495}" type="datetime1">
              <a:rPr lang="de-DE" noProof="0" smtClean="0"/>
              <a:t>14.01.2026</a:t>
            </a:fld>
            <a:endParaRPr lang="de-DE" noProof="0" dirty="0"/>
          </a:p>
        </p:txBody>
      </p:sp>
      <p:sp>
        <p:nvSpPr>
          <p:cNvPr id="6" name="Fußzeilenplatzhalter 5">
            <a:extLst>
              <a:ext uri="{FF2B5EF4-FFF2-40B4-BE49-F238E27FC236}">
                <a16:creationId xmlns:a16="http://schemas.microsoft.com/office/drawing/2014/main" id="{CE403CDD-3DE5-628E-7951-0DA7A5536F93}"/>
              </a:ext>
            </a:extLst>
          </p:cNvPr>
          <p:cNvSpPr>
            <a:spLocks noGrp="1"/>
          </p:cNvSpPr>
          <p:nvPr>
            <p:ph type="ftr" sz="quarter" idx="11"/>
          </p:nvPr>
        </p:nvSpPr>
        <p:spPr/>
        <p:txBody>
          <a:bodyPr/>
          <a:lstStyle/>
          <a:p>
            <a:r>
              <a:rPr lang="de-DE" dirty="0"/>
              <a:t>© Fraunhofer FKIE</a:t>
            </a:r>
          </a:p>
        </p:txBody>
      </p:sp>
      <p:sp>
        <p:nvSpPr>
          <p:cNvPr id="7" name="Foliennummernplatzhalter 6">
            <a:extLst>
              <a:ext uri="{FF2B5EF4-FFF2-40B4-BE49-F238E27FC236}">
                <a16:creationId xmlns:a16="http://schemas.microsoft.com/office/drawing/2014/main" id="{E8307406-5BD2-18CB-4688-1D720E003E3B}"/>
              </a:ext>
            </a:extLst>
          </p:cNvPr>
          <p:cNvSpPr>
            <a:spLocks noGrp="1"/>
          </p:cNvSpPr>
          <p:nvPr>
            <p:ph type="sldNum" sz="quarter" idx="12"/>
          </p:nvPr>
        </p:nvSpPr>
        <p:spPr/>
        <p:txBody>
          <a:bodyPr/>
          <a:lstStyle/>
          <a:p>
            <a:r>
              <a:rPr lang="de-DE" noProof="0" dirty="0"/>
              <a:t>Page</a:t>
            </a:r>
            <a:r>
              <a:rPr lang="en-US" dirty="0"/>
              <a:t> </a:t>
            </a:r>
            <a:fld id="{401BA3E4-5E55-4F99-AF09-CC6D6B2539E2}" type="slidenum">
              <a:rPr lang="en-US" smtClean="0"/>
              <a:pPr/>
              <a:t>5</a:t>
            </a:fld>
            <a:endParaRPr lang="en-US" dirty="0"/>
          </a:p>
        </p:txBody>
      </p:sp>
    </p:spTree>
    <p:extLst>
      <p:ext uri="{BB962C8B-B14F-4D97-AF65-F5344CB8AC3E}">
        <p14:creationId xmlns:p14="http://schemas.microsoft.com/office/powerpoint/2010/main" val="2925911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D976A7-53EA-7896-3BE5-83D5FA45EB0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D660BC3D-62F4-22FD-E3C5-6677A4ECBBCB}"/>
              </a:ext>
            </a:extLst>
          </p:cNvPr>
          <p:cNvSpPr>
            <a:spLocks noGrp="1"/>
          </p:cNvSpPr>
          <p:nvPr>
            <p:ph type="title"/>
          </p:nvPr>
        </p:nvSpPr>
        <p:spPr>
          <a:xfrm>
            <a:off x="479425" y="395588"/>
            <a:ext cx="11233150" cy="788999"/>
          </a:xfrm>
        </p:spPr>
        <p:txBody>
          <a:bodyPr/>
          <a:lstStyle/>
          <a:p>
            <a:r>
              <a:rPr lang="de-DE" dirty="0" err="1"/>
              <a:t>Concepts</a:t>
            </a:r>
            <a:r>
              <a:rPr lang="de-DE" dirty="0"/>
              <a:t> </a:t>
            </a:r>
            <a:r>
              <a:rPr lang="de-DE" dirty="0" err="1"/>
              <a:t>that</a:t>
            </a:r>
            <a:r>
              <a:rPr lang="de-DE" dirty="0"/>
              <a:t> </a:t>
            </a:r>
            <a:r>
              <a:rPr lang="de-DE" dirty="0" err="1"/>
              <a:t>felt</a:t>
            </a:r>
            <a:r>
              <a:rPr lang="de-DE" dirty="0"/>
              <a:t> </a:t>
            </a:r>
            <a:r>
              <a:rPr lang="de-DE" dirty="0" err="1"/>
              <a:t>useful</a:t>
            </a:r>
            <a:br>
              <a:rPr lang="de-DE" dirty="0"/>
            </a:br>
            <a:endParaRPr lang="de-DE" dirty="0"/>
          </a:p>
        </p:txBody>
      </p:sp>
      <p:sp>
        <p:nvSpPr>
          <p:cNvPr id="4" name="Textplatzhalter 3">
            <a:extLst>
              <a:ext uri="{FF2B5EF4-FFF2-40B4-BE49-F238E27FC236}">
                <a16:creationId xmlns:a16="http://schemas.microsoft.com/office/drawing/2014/main" id="{B7923D18-8899-1349-64D0-9E5FDBBEC14A}"/>
              </a:ext>
            </a:extLst>
          </p:cNvPr>
          <p:cNvSpPr>
            <a:spLocks noGrp="1"/>
          </p:cNvSpPr>
          <p:nvPr>
            <p:ph type="body" sz="quarter" idx="19"/>
          </p:nvPr>
        </p:nvSpPr>
        <p:spPr>
          <a:xfrm>
            <a:off x="479425" y="1388078"/>
            <a:ext cx="7308741" cy="1609671"/>
          </a:xfrm>
        </p:spPr>
        <p:txBody>
          <a:bodyPr/>
          <a:lstStyle/>
          <a:p>
            <a:pPr lvl="3"/>
            <a:r>
              <a:rPr lang="en-CA">
                <a:solidFill>
                  <a:schemeClr val="accent1"/>
                </a:solidFill>
              </a:rPr>
              <a:t>Sensor</a:t>
            </a:r>
            <a:r>
              <a:rPr lang="en-CA"/>
              <a:t> </a:t>
            </a:r>
            <a:r>
              <a:rPr lang="de-DE"/>
              <a:t>⊑ </a:t>
            </a:r>
            <a:r>
              <a:rPr lang="de-DE">
                <a:solidFill>
                  <a:schemeClr val="accent1"/>
                </a:solidFill>
              </a:rPr>
              <a:t>ElectricDevice</a:t>
            </a:r>
          </a:p>
          <a:p>
            <a:pPr lvl="3"/>
            <a:r>
              <a:rPr lang="de-DE">
                <a:solidFill>
                  <a:schemeClr val="accent1"/>
                </a:solidFill>
              </a:rPr>
              <a:t>Actuator </a:t>
            </a:r>
            <a:r>
              <a:rPr lang="de-DE"/>
              <a:t>⊑ </a:t>
            </a:r>
            <a:r>
              <a:rPr lang="de-DE">
                <a:solidFill>
                  <a:schemeClr val="accent1"/>
                </a:solidFill>
              </a:rPr>
              <a:t>ElectricDevice</a:t>
            </a:r>
          </a:p>
          <a:p>
            <a:pPr lvl="3"/>
            <a:r>
              <a:rPr lang="de-DE">
                <a:solidFill>
                  <a:schemeClr val="accent1"/>
                </a:solidFill>
              </a:rPr>
              <a:t>Swarm </a:t>
            </a:r>
            <a:r>
              <a:rPr lang="de-DE"/>
              <a:t>⊑ </a:t>
            </a:r>
            <a:r>
              <a:rPr lang="de-DE">
                <a:solidFill>
                  <a:schemeClr val="accent1"/>
                </a:solidFill>
              </a:rPr>
              <a:t>CollectiveRoboticSystem</a:t>
            </a:r>
          </a:p>
          <a:p>
            <a:pPr lvl="3"/>
            <a:r>
              <a:rPr lang="de-DE">
                <a:solidFill>
                  <a:schemeClr val="accent1"/>
                </a:solidFill>
              </a:rPr>
              <a:t>UAV </a:t>
            </a:r>
            <a:r>
              <a:rPr lang="de-DE"/>
              <a:t>⊑ </a:t>
            </a:r>
            <a:r>
              <a:rPr lang="de-DE">
                <a:solidFill>
                  <a:schemeClr val="accent1"/>
                </a:solidFill>
              </a:rPr>
              <a:t>Robot</a:t>
            </a:r>
          </a:p>
          <a:p>
            <a:pPr lvl="3"/>
            <a:r>
              <a:rPr lang="de-DE">
                <a:solidFill>
                  <a:schemeClr val="accent1"/>
                </a:solidFill>
              </a:rPr>
              <a:t>UGV </a:t>
            </a:r>
            <a:r>
              <a:rPr lang="de-DE"/>
              <a:t>⊑ </a:t>
            </a:r>
            <a:r>
              <a:rPr lang="de-DE">
                <a:solidFill>
                  <a:schemeClr val="accent1"/>
                </a:solidFill>
              </a:rPr>
              <a:t>Robot</a:t>
            </a:r>
          </a:p>
          <a:p>
            <a:pPr lvl="3"/>
            <a:endParaRPr lang="de-DE">
              <a:solidFill>
                <a:schemeClr val="accent1"/>
              </a:solidFill>
            </a:endParaRPr>
          </a:p>
        </p:txBody>
      </p:sp>
      <p:sp>
        <p:nvSpPr>
          <p:cNvPr id="5" name="Datumsplatzhalter 4">
            <a:extLst>
              <a:ext uri="{FF2B5EF4-FFF2-40B4-BE49-F238E27FC236}">
                <a16:creationId xmlns:a16="http://schemas.microsoft.com/office/drawing/2014/main" id="{3EEE4E1A-067F-7A43-09FC-C790CBCF532A}"/>
              </a:ext>
            </a:extLst>
          </p:cNvPr>
          <p:cNvSpPr>
            <a:spLocks noGrp="1"/>
          </p:cNvSpPr>
          <p:nvPr>
            <p:ph type="dt" sz="half" idx="10"/>
          </p:nvPr>
        </p:nvSpPr>
        <p:spPr/>
        <p:txBody>
          <a:bodyPr/>
          <a:lstStyle/>
          <a:p>
            <a:fld id="{9834CAC0-DB1D-4D75-8EE9-FE95B28E1495}" type="datetime1">
              <a:rPr lang="de-DE" noProof="0" smtClean="0"/>
              <a:t>14.01.2026</a:t>
            </a:fld>
            <a:endParaRPr lang="de-DE" noProof="0" dirty="0"/>
          </a:p>
        </p:txBody>
      </p:sp>
      <p:sp>
        <p:nvSpPr>
          <p:cNvPr id="6" name="Fußzeilenplatzhalter 5">
            <a:extLst>
              <a:ext uri="{FF2B5EF4-FFF2-40B4-BE49-F238E27FC236}">
                <a16:creationId xmlns:a16="http://schemas.microsoft.com/office/drawing/2014/main" id="{88194DC7-6B90-2540-7479-B05EE271D71B}"/>
              </a:ext>
            </a:extLst>
          </p:cNvPr>
          <p:cNvSpPr>
            <a:spLocks noGrp="1"/>
          </p:cNvSpPr>
          <p:nvPr>
            <p:ph type="ftr" sz="quarter" idx="11"/>
          </p:nvPr>
        </p:nvSpPr>
        <p:spPr/>
        <p:txBody>
          <a:bodyPr/>
          <a:lstStyle/>
          <a:p>
            <a:r>
              <a:rPr lang="de-DE" dirty="0"/>
              <a:t>© Fraunhofer FKIE</a:t>
            </a:r>
          </a:p>
        </p:txBody>
      </p:sp>
      <p:sp>
        <p:nvSpPr>
          <p:cNvPr id="7" name="Foliennummernplatzhalter 6">
            <a:extLst>
              <a:ext uri="{FF2B5EF4-FFF2-40B4-BE49-F238E27FC236}">
                <a16:creationId xmlns:a16="http://schemas.microsoft.com/office/drawing/2014/main" id="{5BCF7397-737A-BF15-9239-263B16A8F87B}"/>
              </a:ext>
            </a:extLst>
          </p:cNvPr>
          <p:cNvSpPr>
            <a:spLocks noGrp="1"/>
          </p:cNvSpPr>
          <p:nvPr>
            <p:ph type="sldNum" sz="quarter" idx="12"/>
          </p:nvPr>
        </p:nvSpPr>
        <p:spPr/>
        <p:txBody>
          <a:bodyPr/>
          <a:lstStyle/>
          <a:p>
            <a:r>
              <a:rPr lang="de-DE" noProof="0" dirty="0"/>
              <a:t>Page</a:t>
            </a:r>
            <a:r>
              <a:rPr lang="en-US" dirty="0"/>
              <a:t> </a:t>
            </a:r>
            <a:fld id="{401BA3E4-5E55-4F99-AF09-CC6D6B2539E2}" type="slidenum">
              <a:rPr lang="en-US" smtClean="0"/>
              <a:pPr/>
              <a:t>6</a:t>
            </a:fld>
            <a:endParaRPr lang="en-US" dirty="0"/>
          </a:p>
        </p:txBody>
      </p:sp>
    </p:spTree>
    <p:extLst>
      <p:ext uri="{BB962C8B-B14F-4D97-AF65-F5344CB8AC3E}">
        <p14:creationId xmlns:p14="http://schemas.microsoft.com/office/powerpoint/2010/main" val="29436064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79425" y="395588"/>
            <a:ext cx="11233150" cy="788999"/>
          </a:xfrm>
        </p:spPr>
        <p:txBody>
          <a:bodyPr/>
          <a:lstStyle/>
          <a:p>
            <a:r>
              <a:rPr lang="de-DE"/>
              <a:t>Questions</a:t>
            </a:r>
            <a:br>
              <a:rPr lang="de-DE" dirty="0"/>
            </a:br>
            <a:endParaRPr lang="de-DE" dirty="0"/>
          </a:p>
        </p:txBody>
      </p:sp>
      <p:sp>
        <p:nvSpPr>
          <p:cNvPr id="3" name="Textplatzhalter 2"/>
          <p:cNvSpPr>
            <a:spLocks noGrp="1"/>
          </p:cNvSpPr>
          <p:nvPr>
            <p:ph type="body" sz="quarter" idx="18"/>
          </p:nvPr>
        </p:nvSpPr>
        <p:spPr>
          <a:xfrm>
            <a:off x="479425" y="778321"/>
            <a:ext cx="11233150" cy="317908"/>
          </a:xfrm>
        </p:spPr>
        <p:txBody>
          <a:bodyPr/>
          <a:lstStyle/>
          <a:p>
            <a:r>
              <a:rPr lang="de-DE" dirty="0"/>
              <a:t>Die Formatierung der Ebenen erfolgt durch Start </a:t>
            </a:r>
            <a:r>
              <a:rPr lang="de-DE" dirty="0">
                <a:sym typeface="Wingdings" panose="05000000000000000000" pitchFamily="2" charset="2"/>
              </a:rPr>
              <a:t> Listenebene erhöhen/verringern</a:t>
            </a:r>
            <a:endParaRPr lang="de-DE" dirty="0"/>
          </a:p>
        </p:txBody>
      </p:sp>
      <p:sp>
        <p:nvSpPr>
          <p:cNvPr id="4" name="Textplatzhalter 3"/>
          <p:cNvSpPr>
            <a:spLocks noGrp="1"/>
          </p:cNvSpPr>
          <p:nvPr>
            <p:ph type="body" sz="quarter" idx="19"/>
          </p:nvPr>
        </p:nvSpPr>
        <p:spPr>
          <a:xfrm>
            <a:off x="492125" y="1703388"/>
            <a:ext cx="11233150" cy="2448876"/>
          </a:xfrm>
        </p:spPr>
        <p:txBody>
          <a:bodyPr/>
          <a:lstStyle/>
          <a:p>
            <a:pPr marL="285750" indent="-285750">
              <a:buFont typeface="Arial" panose="020B0604020202020204" pitchFamily="34" charset="0"/>
              <a:buChar char="•"/>
            </a:pPr>
            <a:r>
              <a:rPr lang="de-DE" dirty="0" err="1"/>
              <a:t>What</a:t>
            </a:r>
            <a:r>
              <a:rPr lang="de-DE" dirty="0"/>
              <a:t> </a:t>
            </a:r>
            <a:r>
              <a:rPr lang="de-DE" dirty="0" err="1"/>
              <a:t>classes</a:t>
            </a:r>
            <a:r>
              <a:rPr lang="de-DE" dirty="0"/>
              <a:t> </a:t>
            </a:r>
            <a:r>
              <a:rPr lang="de-DE" dirty="0" err="1"/>
              <a:t>are</a:t>
            </a:r>
            <a:r>
              <a:rPr lang="de-DE" dirty="0"/>
              <a:t> </a:t>
            </a:r>
            <a:r>
              <a:rPr lang="de-DE" dirty="0" err="1"/>
              <a:t>incorrectly</a:t>
            </a:r>
            <a:r>
              <a:rPr lang="de-DE" dirty="0"/>
              <a:t> </a:t>
            </a:r>
            <a:r>
              <a:rPr lang="de-DE" dirty="0" err="1"/>
              <a:t>classified</a:t>
            </a:r>
            <a:r>
              <a:rPr lang="de-DE" dirty="0"/>
              <a:t>?</a:t>
            </a:r>
          </a:p>
          <a:p>
            <a:pPr marL="285750" indent="-285750">
              <a:buFont typeface="Arial" panose="020B0604020202020204" pitchFamily="34" charset="0"/>
              <a:buChar char="•"/>
            </a:pPr>
            <a:r>
              <a:rPr lang="de-DE" dirty="0" err="1"/>
              <a:t>What</a:t>
            </a:r>
            <a:r>
              <a:rPr lang="de-DE" dirty="0"/>
              <a:t> </a:t>
            </a:r>
            <a:r>
              <a:rPr lang="de-DE" dirty="0" err="1"/>
              <a:t>classes</a:t>
            </a:r>
            <a:r>
              <a:rPr lang="de-DE" dirty="0"/>
              <a:t> </a:t>
            </a:r>
            <a:r>
              <a:rPr lang="de-DE" dirty="0" err="1"/>
              <a:t>are</a:t>
            </a:r>
            <a:r>
              <a:rPr lang="de-DE" dirty="0"/>
              <a:t> </a:t>
            </a:r>
            <a:r>
              <a:rPr lang="de-DE" dirty="0" err="1"/>
              <a:t>missing</a:t>
            </a:r>
            <a:r>
              <a:rPr lang="de-DE" dirty="0"/>
              <a:t>?</a:t>
            </a:r>
          </a:p>
          <a:p>
            <a:pPr marL="285750" indent="-285750">
              <a:buFont typeface="Arial" panose="020B0604020202020204" pitchFamily="34" charset="0"/>
              <a:buChar char="•"/>
            </a:pPr>
            <a:r>
              <a:rPr lang="de-DE" dirty="0" err="1"/>
              <a:t>Does</a:t>
            </a:r>
            <a:r>
              <a:rPr lang="de-DE" dirty="0"/>
              <a:t> a </a:t>
            </a:r>
            <a:r>
              <a:rPr lang="de-DE" dirty="0" err="1"/>
              <a:t>mapping</a:t>
            </a:r>
            <a:r>
              <a:rPr lang="de-DE" dirty="0"/>
              <a:t> </a:t>
            </a:r>
            <a:r>
              <a:rPr lang="de-DE" dirty="0" err="1"/>
              <a:t>to</a:t>
            </a:r>
            <a:r>
              <a:rPr lang="de-DE" dirty="0"/>
              <a:t> </a:t>
            </a:r>
            <a:r>
              <a:rPr lang="de-DE" dirty="0" err="1"/>
              <a:t>other</a:t>
            </a:r>
            <a:r>
              <a:rPr lang="de-DE" dirty="0"/>
              <a:t> </a:t>
            </a:r>
            <a:r>
              <a:rPr lang="de-DE" dirty="0" err="1"/>
              <a:t>ontologies</a:t>
            </a:r>
            <a:r>
              <a:rPr lang="de-DE" dirty="0"/>
              <a:t> </a:t>
            </a:r>
            <a:r>
              <a:rPr lang="de-DE" dirty="0" err="1"/>
              <a:t>make</a:t>
            </a:r>
            <a:r>
              <a:rPr lang="de-DE" dirty="0"/>
              <a:t> sense? </a:t>
            </a:r>
          </a:p>
          <a:p>
            <a:pPr marL="285750" lvl="1" indent="-285750">
              <a:buFont typeface="Arial" panose="020B0604020202020204" pitchFamily="34" charset="0"/>
              <a:buChar char="•"/>
            </a:pPr>
            <a:r>
              <a:rPr lang="de-DE" dirty="0" err="1"/>
              <a:t>How</a:t>
            </a:r>
            <a:r>
              <a:rPr lang="de-DE" dirty="0"/>
              <a:t> will </a:t>
            </a:r>
            <a:r>
              <a:rPr lang="de-DE" dirty="0" err="1"/>
              <a:t>this</a:t>
            </a:r>
            <a:r>
              <a:rPr lang="de-DE" dirty="0"/>
              <a:t> </a:t>
            </a:r>
            <a:r>
              <a:rPr lang="de-DE" dirty="0" err="1"/>
              <a:t>effect</a:t>
            </a:r>
            <a:r>
              <a:rPr lang="de-DE" dirty="0"/>
              <a:t> </a:t>
            </a:r>
            <a:r>
              <a:rPr lang="de-DE" dirty="0" err="1"/>
              <a:t>the</a:t>
            </a:r>
            <a:r>
              <a:rPr lang="de-DE" dirty="0"/>
              <a:t> </a:t>
            </a:r>
            <a:r>
              <a:rPr lang="de-DE" dirty="0" err="1"/>
              <a:t>schemas</a:t>
            </a:r>
            <a:r>
              <a:rPr lang="de-DE"/>
              <a:t>?</a:t>
            </a:r>
            <a:endParaRPr lang="de-DE" dirty="0"/>
          </a:p>
          <a:p>
            <a:pPr lvl="1"/>
            <a:endParaRPr lang="de-DE" dirty="0"/>
          </a:p>
        </p:txBody>
      </p:sp>
      <p:sp>
        <p:nvSpPr>
          <p:cNvPr id="5" name="Datumsplatzhalter 4"/>
          <p:cNvSpPr>
            <a:spLocks noGrp="1"/>
          </p:cNvSpPr>
          <p:nvPr>
            <p:ph type="dt" sz="half" idx="10"/>
          </p:nvPr>
        </p:nvSpPr>
        <p:spPr/>
        <p:txBody>
          <a:bodyPr/>
          <a:lstStyle/>
          <a:p>
            <a:fld id="{9834CAC0-DB1D-4D75-8EE9-FE95B28E1495}" type="datetime1">
              <a:rPr lang="de-DE" noProof="0" smtClean="0"/>
              <a:t>14.01.2026</a:t>
            </a:fld>
            <a:endParaRPr lang="de-DE" noProof="0" dirty="0"/>
          </a:p>
        </p:txBody>
      </p:sp>
      <p:sp>
        <p:nvSpPr>
          <p:cNvPr id="6" name="Fußzeilenplatzhalter 5"/>
          <p:cNvSpPr>
            <a:spLocks noGrp="1"/>
          </p:cNvSpPr>
          <p:nvPr>
            <p:ph type="ftr" sz="quarter" idx="11"/>
          </p:nvPr>
        </p:nvSpPr>
        <p:spPr/>
        <p:txBody>
          <a:bodyPr/>
          <a:lstStyle/>
          <a:p>
            <a:r>
              <a:rPr lang="de-DE" dirty="0"/>
              <a:t>© Fraunhofer FKIE</a:t>
            </a:r>
          </a:p>
        </p:txBody>
      </p:sp>
      <p:sp>
        <p:nvSpPr>
          <p:cNvPr id="7" name="Foliennummernplatzhalter 6"/>
          <p:cNvSpPr>
            <a:spLocks noGrp="1"/>
          </p:cNvSpPr>
          <p:nvPr>
            <p:ph type="sldNum" sz="quarter" idx="12"/>
          </p:nvPr>
        </p:nvSpPr>
        <p:spPr/>
        <p:txBody>
          <a:bodyPr/>
          <a:lstStyle/>
          <a:p>
            <a:r>
              <a:rPr lang="de-DE" noProof="0" dirty="0"/>
              <a:t>Page</a:t>
            </a:r>
            <a:r>
              <a:rPr lang="en-US" dirty="0"/>
              <a:t> </a:t>
            </a:r>
            <a:fld id="{401BA3E4-5E55-4F99-AF09-CC6D6B2539E2}" type="slidenum">
              <a:rPr lang="en-US" smtClean="0"/>
              <a:pPr/>
              <a:t>7</a:t>
            </a:fld>
            <a:endParaRPr lang="en-US" dirty="0"/>
          </a:p>
        </p:txBody>
      </p:sp>
    </p:spTree>
    <p:extLst>
      <p:ext uri="{BB962C8B-B14F-4D97-AF65-F5344CB8AC3E}">
        <p14:creationId xmlns:p14="http://schemas.microsoft.com/office/powerpoint/2010/main" val="17984634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2D9F1516-CC96-B5BD-E213-14DF5C5C0A80}"/>
              </a:ext>
            </a:extLst>
          </p:cNvPr>
          <p:cNvSpPr>
            <a:spLocks noGrp="1"/>
          </p:cNvSpPr>
          <p:nvPr>
            <p:ph type="body" sz="quarter" idx="11"/>
          </p:nvPr>
        </p:nvSpPr>
        <p:spPr>
          <a:xfrm>
            <a:off x="479425" y="3271017"/>
            <a:ext cx="11233149" cy="1015663"/>
          </a:xfrm>
        </p:spPr>
        <p:txBody>
          <a:bodyPr/>
          <a:lstStyle/>
          <a:p>
            <a:r>
              <a:rPr lang="en-GB" dirty="0"/>
              <a:t>Thank</a:t>
            </a:r>
            <a:r>
              <a:rPr lang="de-DE" dirty="0"/>
              <a:t> </a:t>
            </a:r>
            <a:r>
              <a:rPr lang="en-GB" dirty="0"/>
              <a:t>you for your attention!</a:t>
            </a:r>
          </a:p>
        </p:txBody>
      </p:sp>
    </p:spTree>
    <p:extLst>
      <p:ext uri="{BB962C8B-B14F-4D97-AF65-F5344CB8AC3E}">
        <p14:creationId xmlns:p14="http://schemas.microsoft.com/office/powerpoint/2010/main" val="226723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14">
            <a:extLst>
              <a:ext uri="{FF2B5EF4-FFF2-40B4-BE49-F238E27FC236}">
                <a16:creationId xmlns:a16="http://schemas.microsoft.com/office/drawing/2014/main" id="{372EA4A8-BD5C-4E71-88AD-1B616E92FF1B}"/>
              </a:ext>
            </a:extLst>
          </p:cNvPr>
          <p:cNvSpPr txBox="1">
            <a:spLocks/>
          </p:cNvSpPr>
          <p:nvPr/>
        </p:nvSpPr>
        <p:spPr>
          <a:xfrm>
            <a:off x="517132" y="2836853"/>
            <a:ext cx="5916612" cy="2491836"/>
          </a:xfrm>
          <a:prstGeom prst="rect">
            <a:avLst/>
          </a:prstGeom>
          <a:noFill/>
        </p:spPr>
        <p:txBody>
          <a:bodyPr lIns="0" tIns="0" rIns="0" bIns="0" anchor="t">
            <a:spAutoFit/>
          </a:bodyPr>
          <a:lstStyle>
            <a:lvl1pPr marL="0" indent="0" algn="l" defTabSz="914400" rtl="0" eaLnBrk="1" latinLnBrk="0" hangingPunct="1">
              <a:lnSpc>
                <a:spcPct val="110000"/>
              </a:lnSpc>
              <a:spcBef>
                <a:spcPts val="0"/>
              </a:spcBef>
              <a:spcAft>
                <a:spcPts val="0"/>
              </a:spcAft>
              <a:buFont typeface="Arial" panose="020B0604020202020204" pitchFamily="34" charset="0"/>
              <a:buNone/>
              <a:defRPr sz="3200" b="0" kern="1200">
                <a:solidFill>
                  <a:schemeClr val="bg1"/>
                </a:solidFill>
                <a:latin typeface="+mn-lt"/>
                <a:ea typeface="+mn-ea"/>
                <a:cs typeface="+mn-cs"/>
              </a:defRPr>
            </a:lvl1pPr>
            <a:lvl2pPr marL="0" indent="0" algn="l" defTabSz="914400" rtl="0" eaLnBrk="1" latinLnBrk="0" hangingPunct="1">
              <a:lnSpc>
                <a:spcPts val="3500"/>
              </a:lnSpc>
              <a:spcBef>
                <a:spcPts val="0"/>
              </a:spcBef>
              <a:spcAft>
                <a:spcPts val="1600"/>
              </a:spcAft>
              <a:buFont typeface="Arial" panose="020B0604020202020204" pitchFamily="34" charset="0"/>
              <a:buNone/>
              <a:defRPr sz="4160" b="0" kern="1200">
                <a:solidFill>
                  <a:schemeClr val="bg1"/>
                </a:solidFill>
                <a:latin typeface="Frutiger LT Com 55 Roman" panose="020B0A03040504030204" pitchFamily="34" charset="0"/>
                <a:ea typeface="+mn-ea"/>
                <a:cs typeface="+mn-cs"/>
              </a:defRPr>
            </a:lvl2pPr>
            <a:lvl3pPr marL="0" indent="0" algn="l" defTabSz="914400" rtl="0" eaLnBrk="1" latinLnBrk="0" hangingPunct="1">
              <a:lnSpc>
                <a:spcPct val="110000"/>
              </a:lnSpc>
              <a:spcBef>
                <a:spcPts val="0"/>
              </a:spcBef>
              <a:spcAft>
                <a:spcPts val="0"/>
              </a:spcAft>
              <a:buFont typeface="Arial" panose="020B0604020202020204" pitchFamily="34" charset="0"/>
              <a:buNone/>
              <a:defRPr sz="1600" b="0" kern="1200" baseline="0">
                <a:solidFill>
                  <a:schemeClr val="bg1"/>
                </a:solidFill>
                <a:latin typeface="+mj-lt"/>
                <a:ea typeface="+mn-ea"/>
                <a:cs typeface="+mn-cs"/>
              </a:defRPr>
            </a:lvl3pPr>
            <a:lvl4pPr marL="0" indent="0" algn="l" defTabSz="914400" rtl="0" eaLnBrk="1" latinLnBrk="0" hangingPunct="1">
              <a:lnSpc>
                <a:spcPct val="110000"/>
              </a:lnSpc>
              <a:spcBef>
                <a:spcPts val="0"/>
              </a:spcBef>
              <a:spcAft>
                <a:spcPts val="0"/>
              </a:spcAft>
              <a:buClr>
                <a:schemeClr val="accent1"/>
              </a:buClr>
              <a:buFont typeface="Wingdings" panose="05000000000000000000" pitchFamily="2" charset="2"/>
              <a:buNone/>
              <a:defRPr sz="1400" kern="1200" baseline="0">
                <a:solidFill>
                  <a:schemeClr val="bg1"/>
                </a:solidFill>
                <a:latin typeface="+mn-lt"/>
                <a:ea typeface="+mn-ea"/>
                <a:cs typeface="+mn-cs"/>
              </a:defRPr>
            </a:lvl4pPr>
            <a:lvl5pPr marL="360000" indent="-180000" algn="l" defTabSz="914400" rtl="0" eaLnBrk="1" latinLnBrk="0" hangingPunct="1">
              <a:lnSpc>
                <a:spcPct val="110000"/>
              </a:lnSpc>
              <a:spcBef>
                <a:spcPts val="0"/>
              </a:spcBef>
              <a:spcAft>
                <a:spcPts val="0"/>
              </a:spcAft>
              <a:buClr>
                <a:schemeClr val="bg2"/>
              </a:buClr>
              <a:buFont typeface="Wingdings" panose="05000000000000000000" pitchFamily="2" charset="2"/>
              <a:buChar char="§"/>
              <a:defRPr sz="1400" kern="1200">
                <a:solidFill>
                  <a:schemeClr val="tx1"/>
                </a:solidFill>
                <a:latin typeface="+mn-lt"/>
                <a:ea typeface="+mn-ea"/>
                <a:cs typeface="+mn-cs"/>
              </a:defRPr>
            </a:lvl5pPr>
            <a:lvl6pPr marL="540000" indent="-180000" algn="l" defTabSz="914400" rtl="0" eaLnBrk="1" latinLnBrk="0" hangingPunct="1">
              <a:lnSpc>
                <a:spcPct val="110000"/>
              </a:lnSpc>
              <a:spcBef>
                <a:spcPts val="0"/>
              </a:spcBef>
              <a:buClr>
                <a:schemeClr val="bg2"/>
              </a:buClr>
              <a:buFont typeface="Wingdings" panose="05000000000000000000" pitchFamily="2" charset="2"/>
              <a:buChar char="§"/>
              <a:defRPr sz="1400" kern="1200">
                <a:solidFill>
                  <a:schemeClr val="tx1"/>
                </a:solidFill>
                <a:latin typeface="+mn-lt"/>
                <a:ea typeface="+mn-ea"/>
                <a:cs typeface="+mn-cs"/>
              </a:defRPr>
            </a:lvl6pPr>
            <a:lvl7pPr marL="216000" indent="-216000" algn="l" defTabSz="914400" rtl="0" eaLnBrk="1" latinLnBrk="0" hangingPunct="1">
              <a:lnSpc>
                <a:spcPct val="110000"/>
              </a:lnSpc>
              <a:spcBef>
                <a:spcPts val="0"/>
              </a:spcBef>
              <a:buClr>
                <a:schemeClr val="accent1"/>
              </a:buClr>
              <a:buFont typeface="+mj-lt"/>
              <a:buAutoNum type="arabicPeriod"/>
              <a:defRPr sz="1400" kern="1200">
                <a:solidFill>
                  <a:schemeClr val="tx1"/>
                </a:solidFill>
                <a:latin typeface="+mn-lt"/>
                <a:ea typeface="+mn-ea"/>
                <a:cs typeface="+mn-cs"/>
              </a:defRPr>
            </a:lvl7pPr>
            <a:lvl8pPr marL="432000" indent="-216000" algn="l" defTabSz="914400" rtl="0" eaLnBrk="1" latinLnBrk="0" hangingPunct="1">
              <a:lnSpc>
                <a:spcPct val="110000"/>
              </a:lnSpc>
              <a:spcBef>
                <a:spcPts val="0"/>
              </a:spcBef>
              <a:buClr>
                <a:schemeClr val="bg2"/>
              </a:buClr>
              <a:buFont typeface="+mj-lt"/>
              <a:buAutoNum type="arabicPeriod"/>
              <a:defRPr sz="1400" kern="1200">
                <a:solidFill>
                  <a:schemeClr val="tx1"/>
                </a:solidFill>
                <a:latin typeface="+mn-lt"/>
                <a:ea typeface="+mn-ea"/>
                <a:cs typeface="+mn-cs"/>
              </a:defRPr>
            </a:lvl8pPr>
            <a:lvl9pPr marL="648000" indent="-216000" algn="l" defTabSz="914400" rtl="0" eaLnBrk="1" latinLnBrk="0" hangingPunct="1">
              <a:lnSpc>
                <a:spcPct val="110000"/>
              </a:lnSpc>
              <a:spcBef>
                <a:spcPts val="0"/>
              </a:spcBef>
              <a:buClr>
                <a:schemeClr val="bg2"/>
              </a:buClr>
              <a:buFont typeface="+mj-lt"/>
              <a:buAutoNum type="arabicPeriod"/>
              <a:defRPr sz="1400" kern="1200">
                <a:solidFill>
                  <a:schemeClr val="tx1"/>
                </a:solidFill>
                <a:latin typeface="+mn-lt"/>
                <a:ea typeface="+mn-ea"/>
                <a:cs typeface="+mn-cs"/>
              </a:defRPr>
            </a:lvl9pPr>
          </a:lstStyle>
          <a:p>
            <a:pPr lvl="2"/>
            <a:r>
              <a:rPr lang="de-DE"/>
              <a:t>Dr. Michael Dembach</a:t>
            </a:r>
            <a:endParaRPr lang="de-DE" dirty="0"/>
          </a:p>
          <a:p>
            <a:pPr lvl="2"/>
            <a:r>
              <a:rPr lang="en-US"/>
              <a:t>Information Technology for Command &amp; Control</a:t>
            </a:r>
          </a:p>
          <a:p>
            <a:pPr lvl="2"/>
            <a:r>
              <a:rPr lang="de-DE"/>
              <a:t>Tel</a:t>
            </a:r>
            <a:r>
              <a:rPr lang="de-DE" dirty="0"/>
              <a:t>. +</a:t>
            </a:r>
            <a:r>
              <a:rPr lang="de-DE"/>
              <a:t>49 228 9435-175</a:t>
            </a:r>
            <a:endParaRPr lang="de-DE" dirty="0"/>
          </a:p>
          <a:p>
            <a:pPr lvl="2"/>
            <a:r>
              <a:rPr lang="de-DE"/>
              <a:t>michael.dembach@fkie.fraunhofer.de</a:t>
            </a:r>
            <a:endParaRPr lang="de-DE" dirty="0"/>
          </a:p>
          <a:p>
            <a:pPr lvl="3"/>
            <a:endParaRPr lang="pt-BR" dirty="0"/>
          </a:p>
          <a:p>
            <a:pPr lvl="3"/>
            <a:r>
              <a:rPr lang="de-DE" dirty="0"/>
              <a:t>Fraunhofer Institute </a:t>
            </a:r>
            <a:r>
              <a:rPr lang="de-DE" dirty="0" err="1"/>
              <a:t>for</a:t>
            </a:r>
            <a:r>
              <a:rPr lang="de-DE" dirty="0"/>
              <a:t> Communication, </a:t>
            </a:r>
            <a:br>
              <a:rPr lang="de-DE" dirty="0"/>
            </a:br>
            <a:r>
              <a:rPr lang="de-DE" dirty="0"/>
              <a:t>Information Processing and </a:t>
            </a:r>
            <a:r>
              <a:rPr lang="de-DE" dirty="0" err="1"/>
              <a:t>Ergonomics</a:t>
            </a:r>
            <a:r>
              <a:rPr lang="de-DE" dirty="0"/>
              <a:t> FKIE</a:t>
            </a:r>
          </a:p>
          <a:p>
            <a:pPr lvl="3"/>
            <a:r>
              <a:rPr lang="de-DE" sz="1400" b="0" i="0" u="none" strike="noStrike" kern="1200" baseline="0" dirty="0" err="1">
                <a:solidFill>
                  <a:schemeClr val="bg1"/>
                </a:solidFill>
                <a:effectLst/>
                <a:latin typeface="+mn-lt"/>
                <a:ea typeface="+mn-ea"/>
                <a:cs typeface="+mn-cs"/>
              </a:rPr>
              <a:t>Fraunhoferstr</a:t>
            </a:r>
            <a:r>
              <a:rPr lang="de-DE" sz="1400" b="0" i="0" u="none" strike="noStrike" kern="1200" baseline="0" dirty="0">
                <a:solidFill>
                  <a:schemeClr val="bg1"/>
                </a:solidFill>
                <a:effectLst/>
                <a:latin typeface="+mn-lt"/>
                <a:ea typeface="+mn-ea"/>
                <a:cs typeface="+mn-cs"/>
              </a:rPr>
              <a:t>. 20 | 53343 Wachtberg</a:t>
            </a:r>
          </a:p>
          <a:p>
            <a:pPr lvl="3"/>
            <a:endParaRPr lang="pt-BR" dirty="0"/>
          </a:p>
          <a:p>
            <a:pPr lvl="3"/>
            <a:r>
              <a:rPr lang="pt-BR" dirty="0" err="1"/>
              <a:t>www.fkie.fraunhofer.de</a:t>
            </a:r>
            <a:endParaRPr lang="pt-BR" dirty="0"/>
          </a:p>
        </p:txBody>
      </p:sp>
    </p:spTree>
    <p:extLst>
      <p:ext uri="{BB962C8B-B14F-4D97-AF65-F5344CB8AC3E}">
        <p14:creationId xmlns:p14="http://schemas.microsoft.com/office/powerpoint/2010/main" val="186088978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Titelfolien">
  <a:themeElements>
    <a:clrScheme name="Fraunhofer CD Evolution">
      <a:dk1>
        <a:sysClr val="windowText" lastClr="000000"/>
      </a:dk1>
      <a:lt1>
        <a:sysClr val="window" lastClr="FFFFFF"/>
      </a:lt1>
      <a:dk2>
        <a:srgbClr val="44546A"/>
      </a:dk2>
      <a:lt2>
        <a:srgbClr val="D9D0B9"/>
      </a:lt2>
      <a:accent1>
        <a:srgbClr val="009879"/>
      </a:accent1>
      <a:accent2>
        <a:srgbClr val="005578"/>
      </a:accent2>
      <a:accent3>
        <a:srgbClr val="A5BCCA"/>
      </a:accent3>
      <a:accent4>
        <a:srgbClr val="EF7D00"/>
      </a:accent4>
      <a:accent5>
        <a:srgbClr val="008198"/>
      </a:accent5>
      <a:accent6>
        <a:srgbClr val="BCCF47"/>
      </a:accent6>
      <a:hlink>
        <a:srgbClr val="46BCCD"/>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2_03_FhIGCV_Master_mitLayouts.potx" id="{D9BA2589-2E38-45F2-A03B-9693255405D6}" vid="{CC98B4EF-7EAA-47C2-823F-ED4DB1E88CEF}"/>
    </a:ext>
  </a:extLst>
</a:theme>
</file>

<file path=ppt/theme/theme2.xml><?xml version="1.0" encoding="utf-8"?>
<a:theme xmlns:a="http://schemas.openxmlformats.org/drawingml/2006/main" name="Fraunhofer_Master_16-9">
  <a:themeElements>
    <a:clrScheme name="Fraunhofer_Color">
      <a:dk1>
        <a:sysClr val="windowText" lastClr="000000"/>
      </a:dk1>
      <a:lt1>
        <a:sysClr val="window" lastClr="FFFFFF"/>
      </a:lt1>
      <a:dk2>
        <a:srgbClr val="F58220"/>
      </a:dk2>
      <a:lt2>
        <a:srgbClr val="A6BBC8"/>
      </a:lt2>
      <a:accent1>
        <a:srgbClr val="179C7D"/>
      </a:accent1>
      <a:accent2>
        <a:srgbClr val="005B7F"/>
      </a:accent2>
      <a:accent3>
        <a:srgbClr val="A6BBC8"/>
      </a:accent3>
      <a:accent4>
        <a:srgbClr val="008598"/>
      </a:accent4>
      <a:accent5>
        <a:srgbClr val="39C1CD"/>
      </a:accent5>
      <a:accent6>
        <a:srgbClr val="B2D235"/>
      </a:accent6>
      <a:hlink>
        <a:srgbClr val="179C7D"/>
      </a:hlink>
      <a:folHlink>
        <a:srgbClr val="005B7F"/>
      </a:folHlink>
    </a:clrScheme>
    <a:fontScheme name="Fraunhofer_Fonts">
      <a:majorFont>
        <a:latin typeface="Frutiger LT Com 65 Bold"/>
        <a:ea typeface=""/>
        <a:cs typeface=""/>
      </a:majorFont>
      <a:minorFont>
        <a:latin typeface="Frutiger LT Com 45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CCDEE5"/>
        </a:solidFill>
        <a:ln w="9525">
          <a:noFill/>
        </a:ln>
      </a:spPr>
      <a:bodyPr lIns="108000" tIns="108000" rIns="108000" bIns="108000" rtlCol="0" anchor="ctr"/>
      <a:lstStyle>
        <a:defPPr marL="180000" indent="-180000" algn="l">
          <a:lnSpc>
            <a:spcPts val="1960"/>
          </a:lnSpc>
          <a:buClr>
            <a:schemeClr val="accent1"/>
          </a:buClr>
          <a:buFont typeface="Wingdings" panose="05000000000000000000" pitchFamily="2" charset="2"/>
          <a:buChar char="§"/>
          <a:defRPr sz="1400"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2"/>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marL="180000" indent="-180000" algn="l">
          <a:lnSpc>
            <a:spcPts val="1960"/>
          </a:lnSpc>
          <a:buClr>
            <a:schemeClr val="accent1"/>
          </a:buClr>
          <a:buFont typeface="Wingdings" panose="05000000000000000000" pitchFamily="2" charset="2"/>
          <a:buChar char="§"/>
          <a:defRPr sz="1400" dirty="0" smtClean="0"/>
        </a:defPPr>
      </a:lstStyle>
    </a:txDef>
  </a:objectDefaults>
  <a:extraClrSchemeLst/>
  <a:custClrLst>
    <a:custClr>
      <a:srgbClr val="179C7D"/>
    </a:custClr>
    <a:custClr>
      <a:srgbClr val="005B7F"/>
    </a:custClr>
    <a:custClr>
      <a:srgbClr val="A6BBC8"/>
    </a:custClr>
    <a:custClr>
      <a:srgbClr val="F58220"/>
    </a:custClr>
    <a:custClr>
      <a:srgbClr val="FFFFFF"/>
    </a:custClr>
    <a:custClr>
      <a:srgbClr val="337C99"/>
    </a:custClr>
    <a:custClr>
      <a:srgbClr val="669DB2"/>
    </a:custClr>
    <a:custClr>
      <a:srgbClr val="99BDCC"/>
    </a:custClr>
    <a:custClr>
      <a:srgbClr val="CCDEE5"/>
    </a:custClr>
    <a:custClr>
      <a:srgbClr val="E5EEF2"/>
    </a:custClr>
    <a:custClr>
      <a:srgbClr val="1C3F52"/>
    </a:custClr>
    <a:custClr>
      <a:srgbClr val="D3C7AE"/>
    </a:custClr>
    <a:custClr>
      <a:srgbClr val="008598"/>
    </a:custClr>
    <a:custClr>
      <a:srgbClr val="39C1CD"/>
    </a:custClr>
    <a:custClr>
      <a:srgbClr val="B2D235"/>
    </a:custClr>
    <a:custClr>
      <a:srgbClr val="FDB913"/>
    </a:custClr>
    <a:custClr>
      <a:srgbClr val="BB0056"/>
    </a:custClr>
    <a:custClr>
      <a:srgbClr val="7C154D"/>
    </a:custClr>
    <a:custClr>
      <a:srgbClr val="FFFFFF"/>
    </a:custClr>
    <a:custClr>
      <a:srgbClr val="FFFFFF"/>
    </a:custClr>
  </a:custClrLst>
  <a:extLst>
    <a:ext uri="{05A4C25C-085E-4340-85A3-A5531E510DB2}">
      <thm15:themeFamily xmlns:thm15="http://schemas.microsoft.com/office/thememl/2012/main" name="2022_03_FhIGCV_Master_mitLayouts.potx" id="{D9BA2589-2E38-45F2-A03B-9693255405D6}" vid="{5A889FE3-4B66-49C9-A4CE-81156DEA7E83}"/>
    </a:ext>
  </a:extLst>
</a:theme>
</file>

<file path=ppt/theme/theme3.xml><?xml version="1.0" encoding="utf-8"?>
<a:theme xmlns:a="http://schemas.openxmlformats.org/drawingml/2006/main" name="Office">
  <a:themeElements>
    <a:clrScheme name="Fraunhofer_Color">
      <a:dk1>
        <a:sysClr val="windowText" lastClr="000000"/>
      </a:dk1>
      <a:lt1>
        <a:sysClr val="window" lastClr="FFFFFF"/>
      </a:lt1>
      <a:dk2>
        <a:srgbClr val="F58220"/>
      </a:dk2>
      <a:lt2>
        <a:srgbClr val="A6BBC8"/>
      </a:lt2>
      <a:accent1>
        <a:srgbClr val="179C7D"/>
      </a:accent1>
      <a:accent2>
        <a:srgbClr val="005B7F"/>
      </a:accent2>
      <a:accent3>
        <a:srgbClr val="A6BBC8"/>
      </a:accent3>
      <a:accent4>
        <a:srgbClr val="008598"/>
      </a:accent4>
      <a:accent5>
        <a:srgbClr val="39C1CD"/>
      </a:accent5>
      <a:accent6>
        <a:srgbClr val="B2D235"/>
      </a:accent6>
      <a:hlink>
        <a:srgbClr val="179C7D"/>
      </a:hlink>
      <a:folHlink>
        <a:srgbClr val="005B7F"/>
      </a:folHlink>
    </a:clrScheme>
    <a:fontScheme name="Fraunhofer_Fonts">
      <a:majorFont>
        <a:latin typeface="Frutiger LT Com 65 Bold"/>
        <a:ea typeface=""/>
        <a:cs typeface=""/>
      </a:majorFont>
      <a:minorFont>
        <a:latin typeface="Frutiger LT Com 45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a:themeElements>
    <a:clrScheme name="Fraunhofer_Color">
      <a:dk1>
        <a:sysClr val="windowText" lastClr="000000"/>
      </a:dk1>
      <a:lt1>
        <a:sysClr val="window" lastClr="FFFFFF"/>
      </a:lt1>
      <a:dk2>
        <a:srgbClr val="F58220"/>
      </a:dk2>
      <a:lt2>
        <a:srgbClr val="A6BBC8"/>
      </a:lt2>
      <a:accent1>
        <a:srgbClr val="179C7D"/>
      </a:accent1>
      <a:accent2>
        <a:srgbClr val="005B7F"/>
      </a:accent2>
      <a:accent3>
        <a:srgbClr val="A6BBC8"/>
      </a:accent3>
      <a:accent4>
        <a:srgbClr val="008598"/>
      </a:accent4>
      <a:accent5>
        <a:srgbClr val="39C1CD"/>
      </a:accent5>
      <a:accent6>
        <a:srgbClr val="B2D235"/>
      </a:accent6>
      <a:hlink>
        <a:srgbClr val="179C7D"/>
      </a:hlink>
      <a:folHlink>
        <a:srgbClr val="005B7F"/>
      </a:folHlink>
    </a:clrScheme>
    <a:fontScheme name="Fraunhofer_Fonts">
      <a:majorFont>
        <a:latin typeface="Frutiger LT Com 65 Bold"/>
        <a:ea typeface=""/>
        <a:cs typeface=""/>
      </a:majorFont>
      <a:minorFont>
        <a:latin typeface="Frutiger LT Com 45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Marketingmaterial" ma:contentTypeID="0x010100C3CC56DAF6B9744EA9C1A7D3D37FEA09006AB189E9EDE27247B6D61CDEB93FF89C" ma:contentTypeVersion="54" ma:contentTypeDescription="" ma:contentTypeScope="" ma:versionID="307477e8ee67b3ce1461844e5c1127c2">
  <xsd:schema xmlns:xsd="http://www.w3.org/2001/XMLSchema" xmlns:xs="http://www.w3.org/2001/XMLSchema" xmlns:p="http://schemas.microsoft.com/office/2006/metadata/properties" xmlns:ns2="c1c9f2eb-4c2c-4062-b418-a323837142bf" xmlns:ns3="2c1acd3a-b255-4f25-a084-1bada07f1529" targetNamespace="http://schemas.microsoft.com/office/2006/metadata/properties" ma:root="true" ma:fieldsID="ed4f27c30cbb2514b882948be998ff02" ns2:_="" ns3:_="">
    <xsd:import namespace="c1c9f2eb-4c2c-4062-b418-a323837142bf"/>
    <xsd:import namespace="2c1acd3a-b255-4f25-a084-1bada07f1529"/>
    <xsd:element name="properties">
      <xsd:complexType>
        <xsd:sequence>
          <xsd:element name="documentManagement">
            <xsd:complexType>
              <xsd:all>
                <xsd:element ref="ns2:Marketingmaterial"/>
                <xsd:element ref="ns2:Kontext_x0020_und_x0020_Infos_x0020_zum_x0020_Marketingmaterial" minOccurs="0"/>
                <xsd:element ref="ns2:Sprache_x0020_des_x0020_Marketingmaterials"/>
                <xsd:element ref="ns2:Erstellungsdatum_x0020_des_x0020_Marketingmaterials"/>
                <xsd:element ref="ns2:Aktualitätsstatus"/>
                <xsd:element ref="ns3:TaxCatchAllLabel" minOccurs="0"/>
                <xsd:element ref="ns3:TaxKeywordTaxHTField" minOccurs="0"/>
                <xsd:element ref="ns3:TaxCatchAll" minOccurs="0"/>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1c9f2eb-4c2c-4062-b418-a323837142bf" elementFormDefault="qualified">
    <xsd:import namespace="http://schemas.microsoft.com/office/2006/documentManagement/types"/>
    <xsd:import namespace="http://schemas.microsoft.com/office/infopath/2007/PartnerControls"/>
    <xsd:element name="Marketingmaterial" ma:index="2" ma:displayName="Art" ma:description="Um was für ein Marketingmaterial handelt es sich? Ist es ein Poster, Text, Flyer, Prospekt, Faltblatt oder eine Präsentation? Bitte nutzt das Feld für den eigenen Wert, falls es sich um eine nicht gelistete Art von Marketingmaterial handelt." ma:format="Dropdown" ma:indexed="true" ma:internalName="Marketingmaterial">
      <xsd:simpleType>
        <xsd:union memberTypes="dms:Text">
          <xsd:simpleType>
            <xsd:restriction base="dms:Choice">
              <xsd:enumeration value="Bericht"/>
              <xsd:enumeration value="Faltblatt/Flyer"/>
              <xsd:enumeration value="Illustration/Logo"/>
              <xsd:enumeration value="Poster"/>
              <xsd:enumeration value="Präsentation"/>
              <xsd:enumeration value="Produktblatt"/>
              <xsd:enumeration value="Prospekt/Broschüre"/>
              <xsd:enumeration value="Text"/>
              <xsd:enumeration value="Website"/>
            </xsd:restriction>
          </xsd:simpleType>
        </xsd:union>
      </xsd:simpleType>
    </xsd:element>
    <xsd:element name="Kontext_x0020_und_x0020_Infos_x0020_zum_x0020_Marketingmaterial" ma:index="3" nillable="true" ma:displayName="Kontext und Infos" ma:internalName="Kontext_x0020_und_x0020_Infos_x0020_zum_x0020_Marketingmaterial">
      <xsd:simpleType>
        <xsd:restriction base="dms:Note">
          <xsd:maxLength value="255"/>
        </xsd:restriction>
      </xsd:simpleType>
    </xsd:element>
    <xsd:element name="Sprache_x0020_des_x0020_Marketingmaterials" ma:index="4" ma:displayName="Sprache" ma:default="deutsch" ma:format="Dropdown" ma:internalName="Sprache_x0020_des_x0020_Marketingmaterials" ma:readOnly="false">
      <xsd:simpleType>
        <xsd:restriction base="dms:Choice">
          <xsd:enumeration value="deutsch"/>
          <xsd:enumeration value="englisch"/>
        </xsd:restriction>
      </xsd:simpleType>
    </xsd:element>
    <xsd:element name="Erstellungsdatum_x0020_des_x0020_Marketingmaterials" ma:index="5" ma:displayName="Erstellungsdatum" ma:default="[today]" ma:format="DateOnly" ma:internalName="Erstellungsdatum_x0020_des_x0020_Marketingmaterials" ma:readOnly="false">
      <xsd:simpleType>
        <xsd:restriction base="dms:DateTime"/>
      </xsd:simpleType>
    </xsd:element>
    <xsd:element name="Aktualitätsstatus" ma:index="6" ma:displayName="Aktualitätsstatus" ma:default="aktuell" ma:format="Dropdown" ma:internalName="Aktualit_x00e4_tsstatus" ma:readOnly="false">
      <xsd:simpleType>
        <xsd:restriction base="dms:Choice">
          <xsd:enumeration value="aktuell"/>
          <xsd:enumeration value="archiviert"/>
        </xsd:restriction>
      </xsd:simpleType>
    </xsd:element>
    <xsd:element name="SharedWithUsers" ma:index="17"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c1acd3a-b255-4f25-a084-1bada07f1529" elementFormDefault="qualified">
    <xsd:import namespace="http://schemas.microsoft.com/office/2006/documentManagement/types"/>
    <xsd:import namespace="http://schemas.microsoft.com/office/infopath/2007/PartnerControls"/>
    <xsd:element name="TaxCatchAllLabel" ma:index="10" nillable="true" ma:displayName="Taxonomiespalte &quot;Alle abfangen&quot;1" ma:hidden="true" ma:list="{230812c0-a95b-4139-b57e-58b7721ce8e1}" ma:internalName="TaxCatchAllLabel" ma:readOnly="true" ma:showField="CatchAllDataLabel" ma:web="c1c9f2eb-4c2c-4062-b418-a323837142bf">
      <xsd:complexType>
        <xsd:complexContent>
          <xsd:extension base="dms:MultiChoiceLookup">
            <xsd:sequence>
              <xsd:element name="Value" type="dms:Lookup" maxOccurs="unbounded" minOccurs="0" nillable="true"/>
            </xsd:sequence>
          </xsd:extension>
        </xsd:complexContent>
      </xsd:complexType>
    </xsd:element>
    <xsd:element name="TaxKeywordTaxHTField" ma:index="12" nillable="true" ma:taxonomy="true" ma:internalName="TaxKeywordTaxHTField" ma:taxonomyFieldName="TaxKeyword" ma:displayName="Unternehmensstichwörter" ma:readOnly="false" ma:fieldId="{23f27201-bee3-471e-b2e7-b64fd8b7ca38}" ma:taxonomyMulti="true" ma:sspId="709f4e57-deb2-4028-b842-1e3c047bcc51" ma:termSetId="00000000-0000-0000-0000-000000000000" ma:anchorId="00000000-0000-0000-0000-000000000000" ma:open="true" ma:isKeyword="true">
      <xsd:complexType>
        <xsd:sequence>
          <xsd:element ref="pc:Terms" minOccurs="0" maxOccurs="1"/>
        </xsd:sequence>
      </xsd:complexType>
    </xsd:element>
    <xsd:element name="TaxCatchAll" ma:index="15" nillable="true" ma:displayName="Taxonomiespalte &quot;Alle abfangen&quot;" ma:hidden="true" ma:list="{230812c0-a95b-4139-b57e-58b7721ce8e1}" ma:internalName="TaxCatchAll" ma:showField="CatchAllData" ma:web="c1c9f2eb-4c2c-4062-b418-a323837142b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1" ma:displayName="Inhaltstyp"/>
        <xsd:element ref="dc:title" maxOccurs="1" ma:index="1"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Kontext_x0020_und_x0020_Infos_x0020_zum_x0020_Marketingmaterial xmlns="c1c9f2eb-4c2c-4062-b418-a323837142bf" xsi:nil="true"/>
    <Aktualitätsstatus xmlns="c1c9f2eb-4c2c-4062-b418-a323837142bf">aktuell</Aktualitätsstatus>
    <TaxCatchAll xmlns="2c1acd3a-b255-4f25-a084-1bada07f1529"/>
    <Erstellungsdatum_x0020_des_x0020_Marketingmaterials xmlns="c1c9f2eb-4c2c-4062-b418-a323837142bf">2023-06-27T22:00:00+00:00</Erstellungsdatum_x0020_des_x0020_Marketingmaterials>
    <Sprache_x0020_des_x0020_Marketingmaterials xmlns="c1c9f2eb-4c2c-4062-b418-a323837142bf">englisch</Sprache_x0020_des_x0020_Marketingmaterials>
    <TaxKeywordTaxHTField xmlns="2c1acd3a-b255-4f25-a084-1bada07f1529">
      <Terms xmlns="http://schemas.microsoft.com/office/infopath/2007/PartnerControls"/>
    </TaxKeywordTaxHTField>
    <Marketingmaterial xmlns="c1c9f2eb-4c2c-4062-b418-a323837142bf">Präsentation</Marketingmaterial>
  </documentManagement>
</p:properties>
</file>

<file path=customXml/itemProps1.xml><?xml version="1.0" encoding="utf-8"?>
<ds:datastoreItem xmlns:ds="http://schemas.openxmlformats.org/officeDocument/2006/customXml" ds:itemID="{E50A2CFC-CE1B-4116-A022-4E04FBF262E1}">
  <ds:schemaRefs>
    <ds:schemaRef ds:uri="http://schemas.microsoft.com/sharepoint/v3/contenttype/forms"/>
  </ds:schemaRefs>
</ds:datastoreItem>
</file>

<file path=customXml/itemProps2.xml><?xml version="1.0" encoding="utf-8"?>
<ds:datastoreItem xmlns:ds="http://schemas.openxmlformats.org/officeDocument/2006/customXml" ds:itemID="{200978B0-8404-401D-98B2-F2702B5D80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1c9f2eb-4c2c-4062-b418-a323837142bf"/>
    <ds:schemaRef ds:uri="2c1acd3a-b255-4f25-a084-1bada07f15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0A20946-E127-4642-85CC-DD2230FFF6D6}">
  <ds:schemaRefs>
    <ds:schemaRef ds:uri="http://schemas.microsoft.com/office/2006/metadata/properties"/>
    <ds:schemaRef ds:uri="http://schemas.microsoft.com/office/infopath/2007/PartnerControls"/>
    <ds:schemaRef ds:uri="c1c9f2eb-4c2c-4062-b418-a323837142bf"/>
    <ds:schemaRef ds:uri="2c1acd3a-b255-4f25-a084-1bada07f1529"/>
  </ds:schemaRefs>
</ds:datastoreItem>
</file>

<file path=docProps/app.xml><?xml version="1.0" encoding="utf-8"?>
<Properties xmlns="http://schemas.openxmlformats.org/officeDocument/2006/extended-properties" xmlns:vt="http://schemas.openxmlformats.org/officeDocument/2006/docPropsVTypes">
  <Template>2022_03_Folienmaster_16_9_Langform</Template>
  <TotalTime>0</TotalTime>
  <Words>419</Words>
  <Application>Microsoft Office PowerPoint</Application>
  <PresentationFormat>Breitbild</PresentationFormat>
  <Paragraphs>95</Paragraphs>
  <Slides>9</Slides>
  <Notes>0</Notes>
  <HiddenSlides>0</HiddenSlides>
  <MMClips>0</MMClips>
  <ScaleCrop>false</ScaleCrop>
  <HeadingPairs>
    <vt:vector size="8" baseType="variant">
      <vt:variant>
        <vt:lpstr>Verwendete Schriftarten</vt:lpstr>
      </vt:variant>
      <vt:variant>
        <vt:i4>6</vt:i4>
      </vt:variant>
      <vt:variant>
        <vt:lpstr>Design</vt:lpstr>
      </vt:variant>
      <vt:variant>
        <vt:i4>2</vt:i4>
      </vt:variant>
      <vt:variant>
        <vt:lpstr>Eingebettete OLE-Server</vt:lpstr>
      </vt:variant>
      <vt:variant>
        <vt:i4>1</vt:i4>
      </vt:variant>
      <vt:variant>
        <vt:lpstr>Folientitel</vt:lpstr>
      </vt:variant>
      <vt:variant>
        <vt:i4>9</vt:i4>
      </vt:variant>
    </vt:vector>
  </HeadingPairs>
  <TitlesOfParts>
    <vt:vector size="18" baseType="lpstr">
      <vt:lpstr>Arial</vt:lpstr>
      <vt:lpstr>Calibri</vt:lpstr>
      <vt:lpstr>Frutiger LT Com 45 Light</vt:lpstr>
      <vt:lpstr>Frutiger LT Com 55 Roman</vt:lpstr>
      <vt:lpstr>Frutiger LT Com 65 Bold</vt:lpstr>
      <vt:lpstr>Wingdings</vt:lpstr>
      <vt:lpstr>Titelfolien</vt:lpstr>
      <vt:lpstr>Fraunhofer_Master_16-9</vt:lpstr>
      <vt:lpstr>think-cell Folie</vt:lpstr>
      <vt:lpstr>PowerPoint-Präsentation</vt:lpstr>
      <vt:lpstr>Autonomous Systems Extension</vt:lpstr>
      <vt:lpstr>Key Concepts from CORA that were used </vt:lpstr>
      <vt:lpstr>Roles </vt:lpstr>
      <vt:lpstr>Concepts that might belong to the standard ontology </vt:lpstr>
      <vt:lpstr>Concepts that felt useful </vt:lpstr>
      <vt:lpstr>Questions </vt:lpstr>
      <vt:lpstr>PowerPoint-Präsentation</vt:lpstr>
      <vt:lpstr>PowerPoint-Präsentation</vt:lpstr>
    </vt:vector>
  </TitlesOfParts>
  <Company>Fraunhofer-Institut FKIE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FKIE-Folienmaster 2022 E</dc:title>
  <dc:creator>Kaiser, Petra</dc:creator>
  <cp:keywords/>
  <cp:lastModifiedBy>Dembach, Michael</cp:lastModifiedBy>
  <cp:revision>67</cp:revision>
  <dcterms:created xsi:type="dcterms:W3CDTF">2022-04-20T08:21:44Z</dcterms:created>
  <dcterms:modified xsi:type="dcterms:W3CDTF">2026-01-14T15:32:43Z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0x010100C3CC56DAF6B9744EA9C1A7D3D37FEA09006AB189E9EDE27247B6D61CDEB93FF89C</vt:lpwstr>
  </property>
  <property fmtid="{D5CDD505-2E9C-101B-9397-08002B2CF9AE}" pid="3" name="TaxKeyword">
    <vt:lpwstr/>
  </property>
</Properties>
</file>

<file path=docProps/thumbnail.jpeg>
</file>